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29"/>
  </p:notesMasterIdLst>
  <p:sldIdLst>
    <p:sldId id="6162" r:id="rId2"/>
    <p:sldId id="6164" r:id="rId3"/>
    <p:sldId id="6167" r:id="rId4"/>
    <p:sldId id="6166" r:id="rId5"/>
    <p:sldId id="6197" r:id="rId6"/>
    <p:sldId id="6168" r:id="rId7"/>
    <p:sldId id="6169" r:id="rId8"/>
    <p:sldId id="6170" r:id="rId9"/>
    <p:sldId id="6172" r:id="rId10"/>
    <p:sldId id="6188" r:id="rId11"/>
    <p:sldId id="6198" r:id="rId12"/>
    <p:sldId id="6199" r:id="rId13"/>
    <p:sldId id="6176" r:id="rId14"/>
    <p:sldId id="6200" r:id="rId15"/>
    <p:sldId id="6201" r:id="rId16"/>
    <p:sldId id="6177" r:id="rId17"/>
    <p:sldId id="6178" r:id="rId18"/>
    <p:sldId id="6179" r:id="rId19"/>
    <p:sldId id="2147483610" r:id="rId20"/>
    <p:sldId id="2147483612" r:id="rId21"/>
    <p:sldId id="2147483613" r:id="rId22"/>
    <p:sldId id="2147483611" r:id="rId23"/>
    <p:sldId id="303" r:id="rId24"/>
    <p:sldId id="304" r:id="rId25"/>
    <p:sldId id="550" r:id="rId26"/>
    <p:sldId id="16777188" r:id="rId27"/>
    <p:sldId id="6189" r:id="rId28"/>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3735"/>
    <a:srgbClr val="0000FF"/>
    <a:srgbClr val="FFCCCC"/>
    <a:srgbClr val="FFFFFF"/>
    <a:srgbClr val="A50021"/>
    <a:srgbClr val="FF7C8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660" autoAdjust="0"/>
    <p:restoredTop sz="93801" autoAdjust="0"/>
  </p:normalViewPr>
  <p:slideViewPr>
    <p:cSldViewPr snapToGrid="0">
      <p:cViewPr>
        <p:scale>
          <a:sx n="66" d="100"/>
          <a:sy n="66" d="100"/>
        </p:scale>
        <p:origin x="300"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期占位符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57F57097-9FDC-4DAB-BDC6-BEDE7A989D38}" type="datetimeFigureOut">
              <a:rPr kumimoji="1" lang="ja-JP" altLang="en-US" smtClean="0"/>
              <a:t>2026/9/21</a:t>
            </a:fld>
            <a:endParaRPr kumimoji="1" lang="ja-JP" altLang="en-US"/>
          </a:p>
        </p:txBody>
      </p:sp>
      <p:sp>
        <p:nvSpPr>
          <p:cNvPr id="4" name="幻灯片图像占位符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备注占位符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ja-JP" altLang="en-US"/>
          </a:p>
        </p:txBody>
      </p:sp>
      <p:sp>
        <p:nvSpPr>
          <p:cNvPr id="6" name="页脚占位符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灯片编号占位符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15AB3B84-1DB9-400B-8DAA-F1B2BEBD09A1}" type="slidenum">
              <a:rPr kumimoji="1" lang="ja-JP" altLang="en-US" smtClean="0"/>
              <a:t>‹#›</a:t>
            </a:fld>
            <a:endParaRPr kumimoji="1" lang="ja-JP" altLang="en-US"/>
          </a:p>
        </p:txBody>
      </p:sp>
    </p:spTree>
    <p:extLst>
      <p:ext uri="{BB962C8B-B14F-4D97-AF65-F5344CB8AC3E}">
        <p14:creationId xmlns:p14="http://schemas.microsoft.com/office/powerpoint/2010/main" val="35702451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TextEdit="1"/>
          </p:cNvSpPr>
          <p:nvPr>
            <p:ph type="sldImg"/>
          </p:nvPr>
        </p:nvSpPr>
        <p:spPr bwMode="auto">
          <a:xfrm>
            <a:off x="-1846263" y="222250"/>
            <a:ext cx="10817226" cy="60848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备注占位符 2"/>
          <p:cNvSpPr>
            <a:spLocks noGrp="1"/>
          </p:cNvSpPr>
          <p:nvPr>
            <p:ph type="body" idx="1"/>
          </p:nvPr>
        </p:nvSpPr>
        <p:spPr bwMode="auto">
          <a:xfrm>
            <a:off x="1034549" y="6463615"/>
            <a:ext cx="5081985" cy="257125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685207">
              <a:defRPr/>
            </a:pP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幻灯片图像占位符 1"/>
          <p:cNvSpPr>
            <a:spLocks noGrp="1" noRot="1" noChangeAspect="1" noTextEdit="1"/>
          </p:cNvSpPr>
          <p:nvPr>
            <p:ph type="sldImg"/>
          </p:nvPr>
        </p:nvSpPr>
        <p:spPr bwMode="auto">
          <a:xfrm>
            <a:off x="-1846263" y="222250"/>
            <a:ext cx="10817226" cy="60848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备注占位符 2"/>
          <p:cNvSpPr>
            <a:spLocks noGrp="1"/>
          </p:cNvSpPr>
          <p:nvPr>
            <p:ph type="body" idx="1"/>
          </p:nvPr>
        </p:nvSpPr>
        <p:spPr bwMode="auto">
          <a:xfrm>
            <a:off x="1034549" y="6463615"/>
            <a:ext cx="5081985" cy="257125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685207">
              <a:defRPr/>
            </a:pPr>
            <a:endParaRPr lang="en-US"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E12EC0-7E02-F2FC-A586-E4504579E8F9}"/>
              </a:ext>
            </a:extLst>
          </p:cNvPr>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ja-JP" altLang="en-US"/>
          </a:p>
        </p:txBody>
      </p:sp>
      <p:sp>
        <p:nvSpPr>
          <p:cNvPr id="3" name="副标题 2">
            <a:extLst>
              <a:ext uri="{FF2B5EF4-FFF2-40B4-BE49-F238E27FC236}">
                <a16:creationId xmlns:a16="http://schemas.microsoft.com/office/drawing/2014/main" id="{D133D213-6818-4AAB-0867-C47DAA2F66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ja-JP" altLang="en-US"/>
          </a:p>
        </p:txBody>
      </p:sp>
      <p:sp>
        <p:nvSpPr>
          <p:cNvPr id="4" name="日期占位符 3">
            <a:extLst>
              <a:ext uri="{FF2B5EF4-FFF2-40B4-BE49-F238E27FC236}">
                <a16:creationId xmlns:a16="http://schemas.microsoft.com/office/drawing/2014/main" id="{1984B8A1-A34A-6679-8BB3-56B5C05A42E1}"/>
              </a:ext>
            </a:extLst>
          </p:cNvPr>
          <p:cNvSpPr>
            <a:spLocks noGrp="1"/>
          </p:cNvSpPr>
          <p:nvPr>
            <p:ph type="dt" sz="half" idx="10"/>
          </p:nvPr>
        </p:nvSpPr>
        <p:spPr/>
        <p:txBody>
          <a:bodyPr/>
          <a:lstStyle/>
          <a:p>
            <a:pPr>
              <a:defRPr/>
            </a:pPr>
            <a:endParaRPr lang="en-US" altLang="ja-JP"/>
          </a:p>
        </p:txBody>
      </p:sp>
      <p:sp>
        <p:nvSpPr>
          <p:cNvPr id="5" name="页脚占位符 4">
            <a:extLst>
              <a:ext uri="{FF2B5EF4-FFF2-40B4-BE49-F238E27FC236}">
                <a16:creationId xmlns:a16="http://schemas.microsoft.com/office/drawing/2014/main" id="{E1AAF392-3F94-901E-D64A-5D79FBACD51C}"/>
              </a:ext>
            </a:extLst>
          </p:cNvPr>
          <p:cNvSpPr>
            <a:spLocks noGrp="1"/>
          </p:cNvSpPr>
          <p:nvPr>
            <p:ph type="ftr" sz="quarter" idx="11"/>
          </p:nvPr>
        </p:nvSpPr>
        <p:spPr/>
        <p:txBody>
          <a:bodyPr/>
          <a:lstStyle/>
          <a:p>
            <a:pPr>
              <a:defRPr/>
            </a:pPr>
            <a:endParaRPr lang="en-US" altLang="ja-JP"/>
          </a:p>
        </p:txBody>
      </p:sp>
      <p:sp>
        <p:nvSpPr>
          <p:cNvPr id="6" name="灯片编号占位符 5">
            <a:extLst>
              <a:ext uri="{FF2B5EF4-FFF2-40B4-BE49-F238E27FC236}">
                <a16:creationId xmlns:a16="http://schemas.microsoft.com/office/drawing/2014/main" id="{A89A76E2-B0C0-32F9-3F14-F876331C6B32}"/>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1829586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8D5066-6CD7-BFF3-88B0-AA0540B8378D}"/>
              </a:ext>
            </a:extLst>
          </p:cNvPr>
          <p:cNvSpPr>
            <a:spLocks noGrp="1"/>
          </p:cNvSpPr>
          <p:nvPr>
            <p:ph type="title"/>
          </p:nvPr>
        </p:nvSpPr>
        <p:spPr/>
        <p:txBody>
          <a:bodyPr/>
          <a:lstStyle/>
          <a:p>
            <a:r>
              <a:rPr kumimoji="1" lang="zh-CN" altLang="en-US"/>
              <a:t>单击此处编辑母版标题样式</a:t>
            </a:r>
            <a:endParaRPr kumimoji="1" lang="ja-JP" altLang="en-US"/>
          </a:p>
        </p:txBody>
      </p:sp>
      <p:sp>
        <p:nvSpPr>
          <p:cNvPr id="3" name="内容占位符 2">
            <a:extLst>
              <a:ext uri="{FF2B5EF4-FFF2-40B4-BE49-F238E27FC236}">
                <a16:creationId xmlns:a16="http://schemas.microsoft.com/office/drawing/2014/main" id="{AC2B6F27-F568-8856-A5C9-07EB9B0960AC}"/>
              </a:ext>
            </a:extLst>
          </p:cNvPr>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ja-JP" altLang="en-US"/>
          </a:p>
        </p:txBody>
      </p:sp>
      <p:sp>
        <p:nvSpPr>
          <p:cNvPr id="4" name="日期占位符 3">
            <a:extLst>
              <a:ext uri="{FF2B5EF4-FFF2-40B4-BE49-F238E27FC236}">
                <a16:creationId xmlns:a16="http://schemas.microsoft.com/office/drawing/2014/main" id="{4035A262-B91A-FDD5-D4E7-A82A93F16573}"/>
              </a:ext>
            </a:extLst>
          </p:cNvPr>
          <p:cNvSpPr>
            <a:spLocks noGrp="1"/>
          </p:cNvSpPr>
          <p:nvPr>
            <p:ph type="dt" sz="half" idx="10"/>
          </p:nvPr>
        </p:nvSpPr>
        <p:spPr/>
        <p:txBody>
          <a:bodyPr/>
          <a:lstStyle/>
          <a:p>
            <a:pPr>
              <a:defRPr/>
            </a:pPr>
            <a:endParaRPr lang="en-US" altLang="ja-JP"/>
          </a:p>
        </p:txBody>
      </p:sp>
      <p:sp>
        <p:nvSpPr>
          <p:cNvPr id="5" name="页脚占位符 4">
            <a:extLst>
              <a:ext uri="{FF2B5EF4-FFF2-40B4-BE49-F238E27FC236}">
                <a16:creationId xmlns:a16="http://schemas.microsoft.com/office/drawing/2014/main" id="{1D8C43A6-0009-4697-4585-373F5521D1ED}"/>
              </a:ext>
            </a:extLst>
          </p:cNvPr>
          <p:cNvSpPr>
            <a:spLocks noGrp="1"/>
          </p:cNvSpPr>
          <p:nvPr>
            <p:ph type="ftr" sz="quarter" idx="11"/>
          </p:nvPr>
        </p:nvSpPr>
        <p:spPr/>
        <p:txBody>
          <a:bodyPr/>
          <a:lstStyle/>
          <a:p>
            <a:pPr>
              <a:defRPr/>
            </a:pPr>
            <a:endParaRPr lang="en-US" altLang="ja-JP"/>
          </a:p>
        </p:txBody>
      </p:sp>
      <p:sp>
        <p:nvSpPr>
          <p:cNvPr id="6" name="灯片编号占位符 5">
            <a:extLst>
              <a:ext uri="{FF2B5EF4-FFF2-40B4-BE49-F238E27FC236}">
                <a16:creationId xmlns:a16="http://schemas.microsoft.com/office/drawing/2014/main" id="{1C0D541D-B232-E9F9-D46D-B93280E9ECEA}"/>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3556267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B81F30-6F9D-D880-016A-6136176CF7EE}"/>
              </a:ext>
            </a:extLst>
          </p:cNvPr>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ja-JP" altLang="en-US"/>
          </a:p>
        </p:txBody>
      </p:sp>
      <p:sp>
        <p:nvSpPr>
          <p:cNvPr id="3" name="文本占位符 2">
            <a:extLst>
              <a:ext uri="{FF2B5EF4-FFF2-40B4-BE49-F238E27FC236}">
                <a16:creationId xmlns:a16="http://schemas.microsoft.com/office/drawing/2014/main" id="{1B284522-DCE6-2366-EDDE-5B52E6AB34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p>
        </p:txBody>
      </p:sp>
      <p:sp>
        <p:nvSpPr>
          <p:cNvPr id="4" name="日期占位符 3">
            <a:extLst>
              <a:ext uri="{FF2B5EF4-FFF2-40B4-BE49-F238E27FC236}">
                <a16:creationId xmlns:a16="http://schemas.microsoft.com/office/drawing/2014/main" id="{B193F212-2195-D34E-38E3-C76017ABC165}"/>
              </a:ext>
            </a:extLst>
          </p:cNvPr>
          <p:cNvSpPr>
            <a:spLocks noGrp="1"/>
          </p:cNvSpPr>
          <p:nvPr>
            <p:ph type="dt" sz="half" idx="10"/>
          </p:nvPr>
        </p:nvSpPr>
        <p:spPr/>
        <p:txBody>
          <a:bodyPr/>
          <a:lstStyle/>
          <a:p>
            <a:pPr>
              <a:defRPr/>
            </a:pPr>
            <a:endParaRPr lang="en-US" altLang="ja-JP"/>
          </a:p>
        </p:txBody>
      </p:sp>
      <p:sp>
        <p:nvSpPr>
          <p:cNvPr id="5" name="页脚占位符 4">
            <a:extLst>
              <a:ext uri="{FF2B5EF4-FFF2-40B4-BE49-F238E27FC236}">
                <a16:creationId xmlns:a16="http://schemas.microsoft.com/office/drawing/2014/main" id="{DFC210EB-9C53-C8C7-38CB-12ED1A23C8A2}"/>
              </a:ext>
            </a:extLst>
          </p:cNvPr>
          <p:cNvSpPr>
            <a:spLocks noGrp="1"/>
          </p:cNvSpPr>
          <p:nvPr>
            <p:ph type="ftr" sz="quarter" idx="11"/>
          </p:nvPr>
        </p:nvSpPr>
        <p:spPr/>
        <p:txBody>
          <a:bodyPr/>
          <a:lstStyle/>
          <a:p>
            <a:pPr>
              <a:defRPr/>
            </a:pPr>
            <a:endParaRPr lang="en-US" altLang="ja-JP"/>
          </a:p>
        </p:txBody>
      </p:sp>
      <p:sp>
        <p:nvSpPr>
          <p:cNvPr id="6" name="灯片编号占位符 5">
            <a:extLst>
              <a:ext uri="{FF2B5EF4-FFF2-40B4-BE49-F238E27FC236}">
                <a16:creationId xmlns:a16="http://schemas.microsoft.com/office/drawing/2014/main" id="{7F7E299D-4DC8-A301-A57E-DCCDC540D41E}"/>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147454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B725C0-8E1F-C428-15E7-B64CE710A4CC}"/>
              </a:ext>
            </a:extLst>
          </p:cNvPr>
          <p:cNvSpPr>
            <a:spLocks noGrp="1"/>
          </p:cNvSpPr>
          <p:nvPr>
            <p:ph type="title"/>
          </p:nvPr>
        </p:nvSpPr>
        <p:spPr/>
        <p:txBody>
          <a:bodyPr/>
          <a:lstStyle/>
          <a:p>
            <a:r>
              <a:rPr kumimoji="1" lang="zh-CN" altLang="en-US"/>
              <a:t>单击此处编辑母版标题样式</a:t>
            </a:r>
            <a:endParaRPr kumimoji="1" lang="ja-JP" altLang="en-US"/>
          </a:p>
        </p:txBody>
      </p:sp>
      <p:sp>
        <p:nvSpPr>
          <p:cNvPr id="3" name="内容占位符 2">
            <a:extLst>
              <a:ext uri="{FF2B5EF4-FFF2-40B4-BE49-F238E27FC236}">
                <a16:creationId xmlns:a16="http://schemas.microsoft.com/office/drawing/2014/main" id="{6D0114EF-BB4A-1552-FF58-1036A192C553}"/>
              </a:ext>
            </a:extLst>
          </p:cNvPr>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ja-JP" altLang="en-US"/>
          </a:p>
        </p:txBody>
      </p:sp>
      <p:sp>
        <p:nvSpPr>
          <p:cNvPr id="4" name="内容占位符 3">
            <a:extLst>
              <a:ext uri="{FF2B5EF4-FFF2-40B4-BE49-F238E27FC236}">
                <a16:creationId xmlns:a16="http://schemas.microsoft.com/office/drawing/2014/main" id="{8E4BF090-7BE1-BD3C-D964-D0FA19E70294}"/>
              </a:ext>
            </a:extLst>
          </p:cNvPr>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ja-JP" altLang="en-US"/>
          </a:p>
        </p:txBody>
      </p:sp>
      <p:sp>
        <p:nvSpPr>
          <p:cNvPr id="5" name="日期占位符 4">
            <a:extLst>
              <a:ext uri="{FF2B5EF4-FFF2-40B4-BE49-F238E27FC236}">
                <a16:creationId xmlns:a16="http://schemas.microsoft.com/office/drawing/2014/main" id="{D4DDE1E0-53F5-F053-DE75-EF4689C792B1}"/>
              </a:ext>
            </a:extLst>
          </p:cNvPr>
          <p:cNvSpPr>
            <a:spLocks noGrp="1"/>
          </p:cNvSpPr>
          <p:nvPr>
            <p:ph type="dt" sz="half" idx="10"/>
          </p:nvPr>
        </p:nvSpPr>
        <p:spPr/>
        <p:txBody>
          <a:bodyPr/>
          <a:lstStyle/>
          <a:p>
            <a:pPr>
              <a:defRPr/>
            </a:pPr>
            <a:endParaRPr lang="en-US" altLang="ja-JP"/>
          </a:p>
        </p:txBody>
      </p:sp>
      <p:sp>
        <p:nvSpPr>
          <p:cNvPr id="6" name="页脚占位符 5">
            <a:extLst>
              <a:ext uri="{FF2B5EF4-FFF2-40B4-BE49-F238E27FC236}">
                <a16:creationId xmlns:a16="http://schemas.microsoft.com/office/drawing/2014/main" id="{1F8D0563-E680-45AD-2EA4-F994AD264D30}"/>
              </a:ext>
            </a:extLst>
          </p:cNvPr>
          <p:cNvSpPr>
            <a:spLocks noGrp="1"/>
          </p:cNvSpPr>
          <p:nvPr>
            <p:ph type="ftr" sz="quarter" idx="11"/>
          </p:nvPr>
        </p:nvSpPr>
        <p:spPr/>
        <p:txBody>
          <a:bodyPr/>
          <a:lstStyle/>
          <a:p>
            <a:pPr>
              <a:defRPr/>
            </a:pPr>
            <a:endParaRPr lang="en-US" altLang="ja-JP"/>
          </a:p>
        </p:txBody>
      </p:sp>
      <p:sp>
        <p:nvSpPr>
          <p:cNvPr id="7" name="灯片编号占位符 6">
            <a:extLst>
              <a:ext uri="{FF2B5EF4-FFF2-40B4-BE49-F238E27FC236}">
                <a16:creationId xmlns:a16="http://schemas.microsoft.com/office/drawing/2014/main" id="{340433C6-97E8-8956-681F-0BEF174F2009}"/>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2226838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2EDE65-C93F-3268-24AC-664F80D5F115}"/>
              </a:ext>
            </a:extLst>
          </p:cNvPr>
          <p:cNvSpPr>
            <a:spLocks noGrp="1"/>
          </p:cNvSpPr>
          <p:nvPr>
            <p:ph type="title"/>
          </p:nvPr>
        </p:nvSpPr>
        <p:spPr>
          <a:xfrm>
            <a:off x="839788" y="365125"/>
            <a:ext cx="10515600" cy="1325563"/>
          </a:xfrm>
        </p:spPr>
        <p:txBody>
          <a:bodyPr/>
          <a:lstStyle/>
          <a:p>
            <a:r>
              <a:rPr kumimoji="1" lang="zh-CN" altLang="en-US"/>
              <a:t>单击此处编辑母版标题样式</a:t>
            </a:r>
            <a:endParaRPr kumimoji="1" lang="ja-JP" altLang="en-US"/>
          </a:p>
        </p:txBody>
      </p:sp>
      <p:sp>
        <p:nvSpPr>
          <p:cNvPr id="3" name="文本占位符 2">
            <a:extLst>
              <a:ext uri="{FF2B5EF4-FFF2-40B4-BE49-F238E27FC236}">
                <a16:creationId xmlns:a16="http://schemas.microsoft.com/office/drawing/2014/main" id="{3FC655C1-32A8-4973-FE88-563C27F75D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a:extLst>
              <a:ext uri="{FF2B5EF4-FFF2-40B4-BE49-F238E27FC236}">
                <a16:creationId xmlns:a16="http://schemas.microsoft.com/office/drawing/2014/main" id="{C4A0036F-6142-C231-E051-C377BF8DB164}"/>
              </a:ext>
            </a:extLst>
          </p:cNvPr>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ja-JP" altLang="en-US"/>
          </a:p>
        </p:txBody>
      </p:sp>
      <p:sp>
        <p:nvSpPr>
          <p:cNvPr id="5" name="文本占位符 4">
            <a:extLst>
              <a:ext uri="{FF2B5EF4-FFF2-40B4-BE49-F238E27FC236}">
                <a16:creationId xmlns:a16="http://schemas.microsoft.com/office/drawing/2014/main" id="{54B23254-353C-31A9-902B-24DEC927A7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a:extLst>
              <a:ext uri="{FF2B5EF4-FFF2-40B4-BE49-F238E27FC236}">
                <a16:creationId xmlns:a16="http://schemas.microsoft.com/office/drawing/2014/main" id="{A6043743-975B-A404-16C9-FF7FB62E9E09}"/>
              </a:ext>
            </a:extLst>
          </p:cNvPr>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ja-JP" altLang="en-US"/>
          </a:p>
        </p:txBody>
      </p:sp>
      <p:sp>
        <p:nvSpPr>
          <p:cNvPr id="7" name="日期占位符 6">
            <a:extLst>
              <a:ext uri="{FF2B5EF4-FFF2-40B4-BE49-F238E27FC236}">
                <a16:creationId xmlns:a16="http://schemas.microsoft.com/office/drawing/2014/main" id="{2BA1C2BC-C9FB-5CA7-9E6F-9BA28A3BD2E6}"/>
              </a:ext>
            </a:extLst>
          </p:cNvPr>
          <p:cNvSpPr>
            <a:spLocks noGrp="1"/>
          </p:cNvSpPr>
          <p:nvPr>
            <p:ph type="dt" sz="half" idx="10"/>
          </p:nvPr>
        </p:nvSpPr>
        <p:spPr/>
        <p:txBody>
          <a:bodyPr/>
          <a:lstStyle/>
          <a:p>
            <a:pPr>
              <a:defRPr/>
            </a:pPr>
            <a:endParaRPr lang="en-US" altLang="ja-JP"/>
          </a:p>
        </p:txBody>
      </p:sp>
      <p:sp>
        <p:nvSpPr>
          <p:cNvPr id="8" name="页脚占位符 7">
            <a:extLst>
              <a:ext uri="{FF2B5EF4-FFF2-40B4-BE49-F238E27FC236}">
                <a16:creationId xmlns:a16="http://schemas.microsoft.com/office/drawing/2014/main" id="{0527C3D1-CE5F-09C9-603F-153A0CF24A4D}"/>
              </a:ext>
            </a:extLst>
          </p:cNvPr>
          <p:cNvSpPr>
            <a:spLocks noGrp="1"/>
          </p:cNvSpPr>
          <p:nvPr>
            <p:ph type="ftr" sz="quarter" idx="11"/>
          </p:nvPr>
        </p:nvSpPr>
        <p:spPr/>
        <p:txBody>
          <a:bodyPr/>
          <a:lstStyle/>
          <a:p>
            <a:pPr>
              <a:defRPr/>
            </a:pPr>
            <a:endParaRPr lang="en-US" altLang="ja-JP"/>
          </a:p>
        </p:txBody>
      </p:sp>
      <p:sp>
        <p:nvSpPr>
          <p:cNvPr id="9" name="灯片编号占位符 8">
            <a:extLst>
              <a:ext uri="{FF2B5EF4-FFF2-40B4-BE49-F238E27FC236}">
                <a16:creationId xmlns:a16="http://schemas.microsoft.com/office/drawing/2014/main" id="{7FBE3E43-641D-1215-A009-FF145FCBC3C2}"/>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3189112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13D57BD-426D-F0A8-B36B-CB1E519AFFE0}"/>
              </a:ext>
            </a:extLst>
          </p:cNvPr>
          <p:cNvSpPr>
            <a:spLocks noGrp="1"/>
          </p:cNvSpPr>
          <p:nvPr>
            <p:ph type="title"/>
          </p:nvPr>
        </p:nvSpPr>
        <p:spPr/>
        <p:txBody>
          <a:bodyPr/>
          <a:lstStyle/>
          <a:p>
            <a:r>
              <a:rPr kumimoji="1" lang="zh-CN" altLang="en-US"/>
              <a:t>单击此处编辑母版标题样式</a:t>
            </a:r>
            <a:endParaRPr kumimoji="1" lang="ja-JP" altLang="en-US"/>
          </a:p>
        </p:txBody>
      </p:sp>
      <p:sp>
        <p:nvSpPr>
          <p:cNvPr id="3" name="日期占位符 2">
            <a:extLst>
              <a:ext uri="{FF2B5EF4-FFF2-40B4-BE49-F238E27FC236}">
                <a16:creationId xmlns:a16="http://schemas.microsoft.com/office/drawing/2014/main" id="{0D40F664-F4C2-C799-BA2D-0EDF5ABBDAAD}"/>
              </a:ext>
            </a:extLst>
          </p:cNvPr>
          <p:cNvSpPr>
            <a:spLocks noGrp="1"/>
          </p:cNvSpPr>
          <p:nvPr>
            <p:ph type="dt" sz="half" idx="10"/>
          </p:nvPr>
        </p:nvSpPr>
        <p:spPr/>
        <p:txBody>
          <a:bodyPr/>
          <a:lstStyle/>
          <a:p>
            <a:pPr>
              <a:defRPr/>
            </a:pPr>
            <a:endParaRPr lang="en-US" altLang="ja-JP"/>
          </a:p>
        </p:txBody>
      </p:sp>
      <p:sp>
        <p:nvSpPr>
          <p:cNvPr id="4" name="页脚占位符 3">
            <a:extLst>
              <a:ext uri="{FF2B5EF4-FFF2-40B4-BE49-F238E27FC236}">
                <a16:creationId xmlns:a16="http://schemas.microsoft.com/office/drawing/2014/main" id="{658C12D5-2D6C-AF7F-C90A-7BF9164D0874}"/>
              </a:ext>
            </a:extLst>
          </p:cNvPr>
          <p:cNvSpPr>
            <a:spLocks noGrp="1"/>
          </p:cNvSpPr>
          <p:nvPr>
            <p:ph type="ftr" sz="quarter" idx="11"/>
          </p:nvPr>
        </p:nvSpPr>
        <p:spPr/>
        <p:txBody>
          <a:bodyPr/>
          <a:lstStyle/>
          <a:p>
            <a:pPr>
              <a:defRPr/>
            </a:pPr>
            <a:endParaRPr lang="en-US" altLang="ja-JP"/>
          </a:p>
        </p:txBody>
      </p:sp>
      <p:sp>
        <p:nvSpPr>
          <p:cNvPr id="5" name="灯片编号占位符 4">
            <a:extLst>
              <a:ext uri="{FF2B5EF4-FFF2-40B4-BE49-F238E27FC236}">
                <a16:creationId xmlns:a16="http://schemas.microsoft.com/office/drawing/2014/main" id="{6BB99F10-97F1-5848-B80B-8AC322362C68}"/>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3563628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5EAB77C-65CA-6ADA-9908-A2333B5DA0C8}"/>
              </a:ext>
            </a:extLst>
          </p:cNvPr>
          <p:cNvSpPr>
            <a:spLocks noGrp="1"/>
          </p:cNvSpPr>
          <p:nvPr>
            <p:ph type="dt" sz="half" idx="10"/>
          </p:nvPr>
        </p:nvSpPr>
        <p:spPr/>
        <p:txBody>
          <a:bodyPr/>
          <a:lstStyle/>
          <a:p>
            <a:pPr>
              <a:defRPr/>
            </a:pPr>
            <a:endParaRPr lang="en-US" altLang="ja-JP"/>
          </a:p>
        </p:txBody>
      </p:sp>
      <p:sp>
        <p:nvSpPr>
          <p:cNvPr id="3" name="页脚占位符 2">
            <a:extLst>
              <a:ext uri="{FF2B5EF4-FFF2-40B4-BE49-F238E27FC236}">
                <a16:creationId xmlns:a16="http://schemas.microsoft.com/office/drawing/2014/main" id="{2C5BD1CB-CCE3-CB2F-5C88-4D90D68EE760}"/>
              </a:ext>
            </a:extLst>
          </p:cNvPr>
          <p:cNvSpPr>
            <a:spLocks noGrp="1"/>
          </p:cNvSpPr>
          <p:nvPr>
            <p:ph type="ftr" sz="quarter" idx="11"/>
          </p:nvPr>
        </p:nvSpPr>
        <p:spPr/>
        <p:txBody>
          <a:bodyPr/>
          <a:lstStyle/>
          <a:p>
            <a:pPr>
              <a:defRPr/>
            </a:pPr>
            <a:endParaRPr lang="en-US" altLang="ja-JP"/>
          </a:p>
        </p:txBody>
      </p:sp>
      <p:sp>
        <p:nvSpPr>
          <p:cNvPr id="4" name="灯片编号占位符 3">
            <a:extLst>
              <a:ext uri="{FF2B5EF4-FFF2-40B4-BE49-F238E27FC236}">
                <a16:creationId xmlns:a16="http://schemas.microsoft.com/office/drawing/2014/main" id="{77B75345-CB07-CAEE-D169-C8EB61E80D5F}"/>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17650358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289A7A-2D5D-C042-585C-CE15F872918B}"/>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ja-JP" altLang="en-US"/>
          </a:p>
        </p:txBody>
      </p:sp>
      <p:sp>
        <p:nvSpPr>
          <p:cNvPr id="3" name="内容占位符 2">
            <a:extLst>
              <a:ext uri="{FF2B5EF4-FFF2-40B4-BE49-F238E27FC236}">
                <a16:creationId xmlns:a16="http://schemas.microsoft.com/office/drawing/2014/main" id="{098775DE-AE2D-4D99-3021-203B5783B7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ja-JP" altLang="en-US"/>
          </a:p>
        </p:txBody>
      </p:sp>
      <p:sp>
        <p:nvSpPr>
          <p:cNvPr id="4" name="文本占位符 3">
            <a:extLst>
              <a:ext uri="{FF2B5EF4-FFF2-40B4-BE49-F238E27FC236}">
                <a16:creationId xmlns:a16="http://schemas.microsoft.com/office/drawing/2014/main" id="{ABFD787F-10DC-31BD-8402-3137084561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82C23D66-461A-1F94-C7FE-021F39ABABB7}"/>
              </a:ext>
            </a:extLst>
          </p:cNvPr>
          <p:cNvSpPr>
            <a:spLocks noGrp="1"/>
          </p:cNvSpPr>
          <p:nvPr>
            <p:ph type="dt" sz="half" idx="10"/>
          </p:nvPr>
        </p:nvSpPr>
        <p:spPr/>
        <p:txBody>
          <a:bodyPr/>
          <a:lstStyle/>
          <a:p>
            <a:pPr>
              <a:defRPr/>
            </a:pPr>
            <a:endParaRPr lang="en-US" altLang="ja-JP"/>
          </a:p>
        </p:txBody>
      </p:sp>
      <p:sp>
        <p:nvSpPr>
          <p:cNvPr id="6" name="页脚占位符 5">
            <a:extLst>
              <a:ext uri="{FF2B5EF4-FFF2-40B4-BE49-F238E27FC236}">
                <a16:creationId xmlns:a16="http://schemas.microsoft.com/office/drawing/2014/main" id="{5A66B0B8-6924-6EF0-E183-E176972110F9}"/>
              </a:ext>
            </a:extLst>
          </p:cNvPr>
          <p:cNvSpPr>
            <a:spLocks noGrp="1"/>
          </p:cNvSpPr>
          <p:nvPr>
            <p:ph type="ftr" sz="quarter" idx="11"/>
          </p:nvPr>
        </p:nvSpPr>
        <p:spPr/>
        <p:txBody>
          <a:bodyPr/>
          <a:lstStyle/>
          <a:p>
            <a:pPr>
              <a:defRPr/>
            </a:pPr>
            <a:endParaRPr lang="en-US" altLang="ja-JP"/>
          </a:p>
        </p:txBody>
      </p:sp>
      <p:sp>
        <p:nvSpPr>
          <p:cNvPr id="7" name="灯片编号占位符 6">
            <a:extLst>
              <a:ext uri="{FF2B5EF4-FFF2-40B4-BE49-F238E27FC236}">
                <a16:creationId xmlns:a16="http://schemas.microsoft.com/office/drawing/2014/main" id="{4C95DF1E-15EC-2574-D425-54B10CECDD5D}"/>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3450303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C3997D-D64B-436C-3943-989E64B92A67}"/>
              </a:ext>
            </a:extLst>
          </p:cNvPr>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ja-JP" altLang="en-US"/>
          </a:p>
        </p:txBody>
      </p:sp>
      <p:sp>
        <p:nvSpPr>
          <p:cNvPr id="3" name="图片占位符 2">
            <a:extLst>
              <a:ext uri="{FF2B5EF4-FFF2-40B4-BE49-F238E27FC236}">
                <a16:creationId xmlns:a16="http://schemas.microsoft.com/office/drawing/2014/main" id="{8C06BD59-5986-61FC-D3A2-BDD50CC536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文本占位符 3">
            <a:extLst>
              <a:ext uri="{FF2B5EF4-FFF2-40B4-BE49-F238E27FC236}">
                <a16:creationId xmlns:a16="http://schemas.microsoft.com/office/drawing/2014/main" id="{5BFDEA4C-275E-BAA6-921C-B4EC4326A0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a:extLst>
              <a:ext uri="{FF2B5EF4-FFF2-40B4-BE49-F238E27FC236}">
                <a16:creationId xmlns:a16="http://schemas.microsoft.com/office/drawing/2014/main" id="{FA5DE8C2-C7B0-E61E-2C77-563ABB0CAD3C}"/>
              </a:ext>
            </a:extLst>
          </p:cNvPr>
          <p:cNvSpPr>
            <a:spLocks noGrp="1"/>
          </p:cNvSpPr>
          <p:nvPr>
            <p:ph type="dt" sz="half" idx="10"/>
          </p:nvPr>
        </p:nvSpPr>
        <p:spPr/>
        <p:txBody>
          <a:bodyPr/>
          <a:lstStyle/>
          <a:p>
            <a:pPr>
              <a:defRPr/>
            </a:pPr>
            <a:endParaRPr lang="en-US" altLang="ja-JP"/>
          </a:p>
        </p:txBody>
      </p:sp>
      <p:sp>
        <p:nvSpPr>
          <p:cNvPr id="6" name="页脚占位符 5">
            <a:extLst>
              <a:ext uri="{FF2B5EF4-FFF2-40B4-BE49-F238E27FC236}">
                <a16:creationId xmlns:a16="http://schemas.microsoft.com/office/drawing/2014/main" id="{84B70F21-0C53-CB9D-D48B-B46D694C763D}"/>
              </a:ext>
            </a:extLst>
          </p:cNvPr>
          <p:cNvSpPr>
            <a:spLocks noGrp="1"/>
          </p:cNvSpPr>
          <p:nvPr>
            <p:ph type="ftr" sz="quarter" idx="11"/>
          </p:nvPr>
        </p:nvSpPr>
        <p:spPr/>
        <p:txBody>
          <a:bodyPr/>
          <a:lstStyle/>
          <a:p>
            <a:pPr>
              <a:defRPr/>
            </a:pPr>
            <a:endParaRPr lang="en-US" altLang="ja-JP"/>
          </a:p>
        </p:txBody>
      </p:sp>
      <p:sp>
        <p:nvSpPr>
          <p:cNvPr id="7" name="灯片编号占位符 6">
            <a:extLst>
              <a:ext uri="{FF2B5EF4-FFF2-40B4-BE49-F238E27FC236}">
                <a16:creationId xmlns:a16="http://schemas.microsoft.com/office/drawing/2014/main" id="{89AC8349-566D-E7CB-2AA1-9EF66C8B3F03}"/>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2485342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663B5E-3F31-FA63-93E2-7E4B78D54FA6}"/>
              </a:ext>
            </a:extLst>
          </p:cNvPr>
          <p:cNvSpPr>
            <a:spLocks noGrp="1"/>
          </p:cNvSpPr>
          <p:nvPr>
            <p:ph type="title"/>
          </p:nvPr>
        </p:nvSpPr>
        <p:spPr/>
        <p:txBody>
          <a:bodyPr/>
          <a:lstStyle/>
          <a:p>
            <a:r>
              <a:rPr kumimoji="1" lang="zh-CN" altLang="en-US"/>
              <a:t>单击此处编辑母版标题样式</a:t>
            </a:r>
            <a:endParaRPr kumimoji="1" lang="ja-JP" altLang="en-US"/>
          </a:p>
        </p:txBody>
      </p:sp>
      <p:sp>
        <p:nvSpPr>
          <p:cNvPr id="3" name="竖排文字占位符 2">
            <a:extLst>
              <a:ext uri="{FF2B5EF4-FFF2-40B4-BE49-F238E27FC236}">
                <a16:creationId xmlns:a16="http://schemas.microsoft.com/office/drawing/2014/main" id="{06F611D9-315B-7599-4B15-5447813E9115}"/>
              </a:ext>
            </a:extLst>
          </p:cNvPr>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ja-JP" altLang="en-US"/>
          </a:p>
        </p:txBody>
      </p:sp>
      <p:sp>
        <p:nvSpPr>
          <p:cNvPr id="4" name="日期占位符 3">
            <a:extLst>
              <a:ext uri="{FF2B5EF4-FFF2-40B4-BE49-F238E27FC236}">
                <a16:creationId xmlns:a16="http://schemas.microsoft.com/office/drawing/2014/main" id="{D57CA8FD-BA5D-3DDC-42F8-1C200ED82460}"/>
              </a:ext>
            </a:extLst>
          </p:cNvPr>
          <p:cNvSpPr>
            <a:spLocks noGrp="1"/>
          </p:cNvSpPr>
          <p:nvPr>
            <p:ph type="dt" sz="half" idx="10"/>
          </p:nvPr>
        </p:nvSpPr>
        <p:spPr/>
        <p:txBody>
          <a:bodyPr/>
          <a:lstStyle/>
          <a:p>
            <a:pPr>
              <a:defRPr/>
            </a:pPr>
            <a:endParaRPr lang="en-US" altLang="ja-JP"/>
          </a:p>
        </p:txBody>
      </p:sp>
      <p:sp>
        <p:nvSpPr>
          <p:cNvPr id="5" name="页脚占位符 4">
            <a:extLst>
              <a:ext uri="{FF2B5EF4-FFF2-40B4-BE49-F238E27FC236}">
                <a16:creationId xmlns:a16="http://schemas.microsoft.com/office/drawing/2014/main" id="{4DF13C15-86CF-FD1E-91DF-472D9C2EE6E8}"/>
              </a:ext>
            </a:extLst>
          </p:cNvPr>
          <p:cNvSpPr>
            <a:spLocks noGrp="1"/>
          </p:cNvSpPr>
          <p:nvPr>
            <p:ph type="ftr" sz="quarter" idx="11"/>
          </p:nvPr>
        </p:nvSpPr>
        <p:spPr/>
        <p:txBody>
          <a:bodyPr/>
          <a:lstStyle/>
          <a:p>
            <a:pPr>
              <a:defRPr/>
            </a:pPr>
            <a:endParaRPr lang="en-US" altLang="ja-JP"/>
          </a:p>
        </p:txBody>
      </p:sp>
      <p:sp>
        <p:nvSpPr>
          <p:cNvPr id="6" name="灯片编号占位符 5">
            <a:extLst>
              <a:ext uri="{FF2B5EF4-FFF2-40B4-BE49-F238E27FC236}">
                <a16:creationId xmlns:a16="http://schemas.microsoft.com/office/drawing/2014/main" id="{54B1A2C6-84A3-431B-73B7-9718A800BBEB}"/>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2860091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32F91C5-2284-E236-499B-8247F898F668}"/>
              </a:ext>
            </a:extLst>
          </p:cNvPr>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ja-JP" altLang="en-US"/>
          </a:p>
        </p:txBody>
      </p:sp>
      <p:sp>
        <p:nvSpPr>
          <p:cNvPr id="3" name="竖排文字占位符 2">
            <a:extLst>
              <a:ext uri="{FF2B5EF4-FFF2-40B4-BE49-F238E27FC236}">
                <a16:creationId xmlns:a16="http://schemas.microsoft.com/office/drawing/2014/main" id="{E980A9A2-914C-156D-C3C8-F0A63E517291}"/>
              </a:ext>
            </a:extLst>
          </p:cNvPr>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ja-JP" altLang="en-US"/>
          </a:p>
        </p:txBody>
      </p:sp>
      <p:sp>
        <p:nvSpPr>
          <p:cNvPr id="4" name="日期占位符 3">
            <a:extLst>
              <a:ext uri="{FF2B5EF4-FFF2-40B4-BE49-F238E27FC236}">
                <a16:creationId xmlns:a16="http://schemas.microsoft.com/office/drawing/2014/main" id="{A93B1C53-754C-962D-5215-A22E5919CD79}"/>
              </a:ext>
            </a:extLst>
          </p:cNvPr>
          <p:cNvSpPr>
            <a:spLocks noGrp="1"/>
          </p:cNvSpPr>
          <p:nvPr>
            <p:ph type="dt" sz="half" idx="10"/>
          </p:nvPr>
        </p:nvSpPr>
        <p:spPr/>
        <p:txBody>
          <a:bodyPr/>
          <a:lstStyle/>
          <a:p>
            <a:pPr>
              <a:defRPr/>
            </a:pPr>
            <a:endParaRPr lang="en-US" altLang="ja-JP"/>
          </a:p>
        </p:txBody>
      </p:sp>
      <p:sp>
        <p:nvSpPr>
          <p:cNvPr id="5" name="页脚占位符 4">
            <a:extLst>
              <a:ext uri="{FF2B5EF4-FFF2-40B4-BE49-F238E27FC236}">
                <a16:creationId xmlns:a16="http://schemas.microsoft.com/office/drawing/2014/main" id="{6BAE7F04-799F-46D8-877A-66C208E9864E}"/>
              </a:ext>
            </a:extLst>
          </p:cNvPr>
          <p:cNvSpPr>
            <a:spLocks noGrp="1"/>
          </p:cNvSpPr>
          <p:nvPr>
            <p:ph type="ftr" sz="quarter" idx="11"/>
          </p:nvPr>
        </p:nvSpPr>
        <p:spPr/>
        <p:txBody>
          <a:bodyPr/>
          <a:lstStyle/>
          <a:p>
            <a:pPr>
              <a:defRPr/>
            </a:pPr>
            <a:endParaRPr lang="en-US" altLang="ja-JP"/>
          </a:p>
        </p:txBody>
      </p:sp>
      <p:sp>
        <p:nvSpPr>
          <p:cNvPr id="6" name="灯片编号占位符 5">
            <a:extLst>
              <a:ext uri="{FF2B5EF4-FFF2-40B4-BE49-F238E27FC236}">
                <a16:creationId xmlns:a16="http://schemas.microsoft.com/office/drawing/2014/main" id="{0C2D0DD7-A60C-AA00-740D-DA9FF20D4155}"/>
              </a:ext>
            </a:extLst>
          </p:cNvPr>
          <p:cNvSpPr>
            <a:spLocks noGrp="1"/>
          </p:cNvSpPr>
          <p:nvPr>
            <p:ph type="sldNum" sz="quarter" idx="12"/>
          </p:nvPr>
        </p:nvSpPr>
        <p:spPr/>
        <p:txBody>
          <a:body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3006234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部署名入り（頁無）">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1ECB44C6-8D7E-7264-548C-2B0F4350711F}"/>
              </a:ext>
            </a:extLst>
          </p:cNvPr>
          <p:cNvSpPr>
            <a:spLocks noChangeArrowheads="1"/>
          </p:cNvSpPr>
          <p:nvPr userDrawn="1"/>
        </p:nvSpPr>
        <p:spPr bwMode="auto">
          <a:xfrm>
            <a:off x="-43556" y="512552"/>
            <a:ext cx="12240000" cy="76200"/>
          </a:xfrm>
          <a:prstGeom prst="rect">
            <a:avLst/>
          </a:prstGeom>
          <a:gradFill rotWithShape="1">
            <a:gsLst>
              <a:gs pos="50000">
                <a:schemeClr val="bg1"/>
              </a:gs>
              <a:gs pos="0">
                <a:schemeClr val="tx1"/>
              </a:gs>
              <a:gs pos="100000">
                <a:srgbClr val="FF0000"/>
              </a:gs>
            </a:gsLst>
            <a:lin ang="0" scaled="1"/>
          </a:gradFill>
          <a:ln>
            <a:noFill/>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ja-JP" altLang="en-US" sz="1800">
              <a:latin typeface="微软雅黑" panose="020B0503020204020204" pitchFamily="34" charset="-122"/>
              <a:ea typeface="微软雅黑" panose="020B0503020204020204" pitchFamily="34" charset="-122"/>
            </a:endParaRPr>
          </a:p>
        </p:txBody>
      </p:sp>
      <p:sp>
        <p:nvSpPr>
          <p:cNvPr id="3" name="Rectangle 3">
            <a:extLst>
              <a:ext uri="{FF2B5EF4-FFF2-40B4-BE49-F238E27FC236}">
                <a16:creationId xmlns:a16="http://schemas.microsoft.com/office/drawing/2014/main" id="{1530BF7B-E96F-8F3E-D85A-030667F5C176}"/>
              </a:ext>
            </a:extLst>
          </p:cNvPr>
          <p:cNvSpPr>
            <a:spLocks noChangeArrowheads="1"/>
          </p:cNvSpPr>
          <p:nvPr userDrawn="1"/>
        </p:nvSpPr>
        <p:spPr bwMode="auto">
          <a:xfrm>
            <a:off x="-39291" y="6281055"/>
            <a:ext cx="12240000" cy="76200"/>
          </a:xfrm>
          <a:prstGeom prst="rect">
            <a:avLst/>
          </a:prstGeom>
          <a:gradFill rotWithShape="1">
            <a:gsLst>
              <a:gs pos="50000">
                <a:schemeClr val="bg1"/>
              </a:gs>
              <a:gs pos="0">
                <a:schemeClr val="tx1"/>
              </a:gs>
              <a:gs pos="100000">
                <a:srgbClr val="FF0000"/>
              </a:gs>
            </a:gsLst>
            <a:lin ang="0" scaled="1"/>
          </a:gradFill>
          <a:ln>
            <a:noFill/>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ja-JP" altLang="en-US" sz="1800">
              <a:latin typeface="微软雅黑" panose="020B0503020204020204" pitchFamily="34" charset="-122"/>
              <a:ea typeface="微软雅黑" panose="020B0503020204020204" pitchFamily="34" charset="-122"/>
            </a:endParaRPr>
          </a:p>
        </p:txBody>
      </p:sp>
      <p:pic>
        <p:nvPicPr>
          <p:cNvPr id="4" name="Picture 3">
            <a:extLst>
              <a:ext uri="{FF2B5EF4-FFF2-40B4-BE49-F238E27FC236}">
                <a16:creationId xmlns:a16="http://schemas.microsoft.com/office/drawing/2014/main" id="{2931F148-D872-43D0-B031-29D2E580C23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83"/>
            <a:ext cx="613100" cy="49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6">
            <a:extLst>
              <a:ext uri="{FF2B5EF4-FFF2-40B4-BE49-F238E27FC236}">
                <a16:creationId xmlns:a16="http://schemas.microsoft.com/office/drawing/2014/main" id="{82F50DD3-B318-CC31-CA76-6107973C5E2C}"/>
              </a:ext>
            </a:extLst>
          </p:cNvPr>
          <p:cNvSpPr txBox="1">
            <a:spLocks noChangeArrowheads="1"/>
          </p:cNvSpPr>
          <p:nvPr userDrawn="1"/>
        </p:nvSpPr>
        <p:spPr bwMode="auto">
          <a:xfrm>
            <a:off x="-3214" y="6442293"/>
            <a:ext cx="67586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defRPr/>
            </a:pPr>
            <a:r>
              <a:rPr lang="en-US" altLang="zh-CN" sz="1600" b="1" dirty="0">
                <a:effectLst>
                  <a:outerShdw blurRad="38100" dist="38100" dir="2700000" algn="tl">
                    <a:srgbClr val="C0C0C0"/>
                  </a:outerShdw>
                </a:effectLst>
                <a:latin typeface="Verdana" panose="020B0604030504040204" pitchFamily="34" charset="0"/>
                <a:ea typeface="Verdana" panose="020B0604030504040204" pitchFamily="34" charset="0"/>
              </a:rPr>
              <a:t>Honda Motorcycle (Shanghai) Co., Ltd.</a:t>
            </a:r>
            <a:endParaRPr lang="zh-CN" altLang="en-US" sz="1600" b="1" dirty="0">
              <a:effectLst>
                <a:outerShdw blurRad="38100" dist="38100" dir="2700000" algn="tl">
                  <a:srgbClr val="C0C0C0"/>
                </a:outerShdw>
              </a:effectLst>
              <a:latin typeface="Verdana" panose="020B0604030504040204" pitchFamily="34" charset="0"/>
              <a:ea typeface="微软雅黑" panose="020B0503020204020204" pitchFamily="34" charset="-122"/>
            </a:endParaRPr>
          </a:p>
        </p:txBody>
      </p:sp>
      <p:sp>
        <p:nvSpPr>
          <p:cNvPr id="6" name="文本框 5">
            <a:extLst>
              <a:ext uri="{FF2B5EF4-FFF2-40B4-BE49-F238E27FC236}">
                <a16:creationId xmlns:a16="http://schemas.microsoft.com/office/drawing/2014/main" id="{B2244063-48A8-4DEC-B5BE-A444481B2A9F}"/>
              </a:ext>
            </a:extLst>
          </p:cNvPr>
          <p:cNvSpPr txBox="1"/>
          <p:nvPr userDrawn="1"/>
        </p:nvSpPr>
        <p:spPr>
          <a:xfrm>
            <a:off x="11584622" y="112558"/>
            <a:ext cx="607378" cy="307777"/>
          </a:xfrm>
          <a:prstGeom prst="rect">
            <a:avLst/>
          </a:prstGeom>
          <a:noFill/>
        </p:spPr>
        <p:txBody>
          <a:bodyPr wrap="square" rtlCol="0">
            <a:spAutoFit/>
          </a:bodyPr>
          <a:lstStyle/>
          <a:p>
            <a:pPr algn="ctr"/>
            <a:fld id="{58EFD2D7-DA59-48FE-BE8E-316E8024C372}" type="slidenum">
              <a:rPr kumimoji="1" lang="en-US" altLang="ja-JP" sz="1400" smtClean="0">
                <a:latin typeface="Meiryo UI" panose="020B0604030504040204" pitchFamily="50" charset="-128"/>
                <a:ea typeface="Meiryo UI" panose="020B0604030504040204" pitchFamily="50" charset="-128"/>
              </a:rPr>
              <a:pPr algn="ctr"/>
              <a:t>‹#›</a:t>
            </a:fld>
            <a:endParaRPr kumimoji="1" lang="ja-JP" altLang="en-US"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076318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タイトルとコンテンツ">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p:txBody>
          <a:bodyPr/>
          <a:lstStyle>
            <a:lvl1pPr>
              <a:defRPr/>
            </a:lvl1pPr>
          </a:lstStyle>
          <a:p>
            <a:endParaRPr lang="en-US" altLang="ja-JP" dirty="0"/>
          </a:p>
        </p:txBody>
      </p:sp>
      <p:sp>
        <p:nvSpPr>
          <p:cNvPr id="4" name="Text Placeholder 8"/>
          <p:cNvSpPr>
            <a:spLocks noGrp="1"/>
          </p:cNvSpPr>
          <p:nvPr>
            <p:ph type="body" sz="quarter" idx="11" hasCustomPrompt="1"/>
          </p:nvPr>
        </p:nvSpPr>
        <p:spPr>
          <a:xfrm>
            <a:off x="6" y="6282000"/>
            <a:ext cx="12191999" cy="576000"/>
          </a:xfrm>
          <a:prstGeom prst="rect">
            <a:avLst/>
          </a:prstGeom>
          <a:solidFill>
            <a:srgbClr val="002060"/>
          </a:solidFill>
          <a:ln>
            <a:solidFill>
              <a:srgbClr val="002060"/>
            </a:solidFill>
          </a:ln>
        </p:spPr>
        <p:txBody>
          <a:bodyPr anchor="ctr">
            <a:normAutofit/>
          </a:bodyPr>
          <a:lstStyle>
            <a:lvl1pPr marL="0" indent="0" algn="ctr">
              <a:spcBef>
                <a:spcPts val="0"/>
              </a:spcBef>
              <a:buNone/>
              <a:defRPr sz="1800" b="1">
                <a:solidFill>
                  <a:schemeClr val="bg1"/>
                </a:solidFill>
                <a:effectLst/>
                <a:latin typeface="微软雅黑" panose="020B0503020204020204" pitchFamily="34" charset="-122"/>
                <a:ea typeface="微软雅黑" panose="020B0503020204020204" pitchFamily="34" charset="-122"/>
              </a:defRPr>
            </a:lvl1pPr>
          </a:lstStyle>
          <a:p>
            <a:pPr lvl="0"/>
            <a:r>
              <a:rPr lang="ja-JP" altLang="en-US" dirty="0"/>
              <a:t>＜サマリーコメント＞ </a:t>
            </a:r>
            <a:r>
              <a:rPr lang="en-US" altLang="ja-JP" dirty="0" err="1"/>
              <a:t>Meiryo</a:t>
            </a:r>
            <a:r>
              <a:rPr lang="en-US" altLang="ja-JP" dirty="0"/>
              <a:t> UI</a:t>
            </a:r>
            <a:r>
              <a:rPr lang="ja-JP" altLang="en-US" dirty="0"/>
              <a:t> </a:t>
            </a:r>
            <a:r>
              <a:rPr lang="en-US" altLang="ja-JP" dirty="0"/>
              <a:t>18point </a:t>
            </a:r>
            <a:r>
              <a:rPr lang="ja-JP" altLang="en-US" dirty="0"/>
              <a:t>太字</a:t>
            </a:r>
            <a:endParaRPr lang="en-US" altLang="ja-JP" dirty="0"/>
          </a:p>
        </p:txBody>
      </p:sp>
      <p:sp>
        <p:nvSpPr>
          <p:cNvPr id="5" name="Text Placeholder 6"/>
          <p:cNvSpPr>
            <a:spLocks noGrp="1"/>
          </p:cNvSpPr>
          <p:nvPr>
            <p:ph type="body" sz="quarter" idx="12" hasCustomPrompt="1"/>
          </p:nvPr>
        </p:nvSpPr>
        <p:spPr>
          <a:xfrm>
            <a:off x="-506" y="3"/>
            <a:ext cx="12192508" cy="533691"/>
          </a:xfrm>
          <a:prstGeom prst="rect">
            <a:avLst/>
          </a:prstGeom>
        </p:spPr>
        <p:txBody>
          <a:bodyPr anchor="ctr">
            <a:normAutofit/>
          </a:bodyPr>
          <a:lstStyle>
            <a:lvl1pPr marL="0" indent="0" algn="ctr">
              <a:buNone/>
              <a:defRPr sz="1800" b="1">
                <a:latin typeface="微软雅黑" panose="020B0503020204020204" pitchFamily="34" charset="-122"/>
                <a:ea typeface="微软雅黑" panose="020B0503020204020204" pitchFamily="34" charset="-122"/>
              </a:defRPr>
            </a:lvl1pPr>
          </a:lstStyle>
          <a:p>
            <a:pPr lvl="0"/>
            <a:r>
              <a:rPr lang="ja-JP" altLang="en-US" dirty="0"/>
              <a:t>＜タイトル＞ </a:t>
            </a:r>
            <a:r>
              <a:rPr lang="en-US" altLang="ja-JP" dirty="0" err="1"/>
              <a:t>Meiryo</a:t>
            </a:r>
            <a:r>
              <a:rPr lang="en-US" altLang="ja-JP" dirty="0"/>
              <a:t> UI</a:t>
            </a:r>
            <a:r>
              <a:rPr lang="ja-JP" altLang="en-US" dirty="0"/>
              <a:t> </a:t>
            </a:r>
            <a:r>
              <a:rPr lang="en-US" altLang="ja-JP" dirty="0"/>
              <a:t>20point</a:t>
            </a:r>
            <a:r>
              <a:rPr lang="ja-JP" altLang="en-US" dirty="0"/>
              <a:t> 太字</a:t>
            </a:r>
            <a:endParaRPr lang="en-US" altLang="ja-JP" dirty="0"/>
          </a:p>
        </p:txBody>
      </p:sp>
      <p:sp>
        <p:nvSpPr>
          <p:cNvPr id="6" name="Rectangle 3"/>
          <p:cNvSpPr>
            <a:spLocks noChangeArrowheads="1"/>
          </p:cNvSpPr>
          <p:nvPr userDrawn="1"/>
        </p:nvSpPr>
        <p:spPr bwMode="auto">
          <a:xfrm>
            <a:off x="0" y="495300"/>
            <a:ext cx="12195426" cy="75091"/>
          </a:xfrm>
          <a:prstGeom prst="rect">
            <a:avLst/>
          </a:prstGeom>
          <a:gradFill rotWithShape="1">
            <a:gsLst>
              <a:gs pos="50000">
                <a:schemeClr val="bg1"/>
              </a:gs>
              <a:gs pos="0">
                <a:schemeClr val="tx1"/>
              </a:gs>
              <a:gs pos="100000">
                <a:srgbClr val="FF0000"/>
              </a:gs>
            </a:gsLst>
            <a:lin ang="0" scaled="1"/>
          </a:gradFill>
          <a:ln>
            <a:noFill/>
          </a:ln>
        </p:spPr>
        <p:txBody>
          <a:bodyPr wrap="none" anchor="ctr"/>
          <a:lstStyle>
            <a:lvl1pPr>
              <a:spcBef>
                <a:spcPct val="20000"/>
              </a:spcBef>
              <a:buChar char="•"/>
              <a:defRPr kumimoji="1"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ja-JP" altLang="en-US" sz="180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39316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C3B0350-3A80-3BF0-83C0-D11AF3846A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ja-JP" altLang="en-US"/>
          </a:p>
        </p:txBody>
      </p:sp>
      <p:sp>
        <p:nvSpPr>
          <p:cNvPr id="3" name="文本占位符 2">
            <a:extLst>
              <a:ext uri="{FF2B5EF4-FFF2-40B4-BE49-F238E27FC236}">
                <a16:creationId xmlns:a16="http://schemas.microsoft.com/office/drawing/2014/main" id="{39A147CE-FD9E-F41A-2E3D-12CD491A94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endParaRPr kumimoji="1" lang="ja-JP" altLang="en-US"/>
          </a:p>
        </p:txBody>
      </p:sp>
      <p:sp>
        <p:nvSpPr>
          <p:cNvPr id="4" name="日期占位符 3">
            <a:extLst>
              <a:ext uri="{FF2B5EF4-FFF2-40B4-BE49-F238E27FC236}">
                <a16:creationId xmlns:a16="http://schemas.microsoft.com/office/drawing/2014/main" id="{7F0DF031-C5A3-887D-5C9A-B0C49885CA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ja-JP"/>
          </a:p>
        </p:txBody>
      </p:sp>
      <p:sp>
        <p:nvSpPr>
          <p:cNvPr id="5" name="页脚占位符 4">
            <a:extLst>
              <a:ext uri="{FF2B5EF4-FFF2-40B4-BE49-F238E27FC236}">
                <a16:creationId xmlns:a16="http://schemas.microsoft.com/office/drawing/2014/main" id="{C2486661-BFE5-DFAF-D6EC-23ACD7EDD4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ltLang="ja-JP"/>
          </a:p>
        </p:txBody>
      </p:sp>
      <p:sp>
        <p:nvSpPr>
          <p:cNvPr id="6" name="灯片编号占位符 5">
            <a:extLst>
              <a:ext uri="{FF2B5EF4-FFF2-40B4-BE49-F238E27FC236}">
                <a16:creationId xmlns:a16="http://schemas.microsoft.com/office/drawing/2014/main" id="{E7CF2839-62BE-F9E0-07F6-520A893714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B9C7C026-1025-4206-83D4-6F74A8A57138}" type="slidenum">
              <a:rPr lang="en-US" altLang="ja-JP" smtClean="0"/>
              <a:pPr>
                <a:defRPr/>
              </a:pPr>
              <a:t>‹#›</a:t>
            </a:fld>
            <a:endParaRPr lang="en-US" altLang="ja-JP"/>
          </a:p>
        </p:txBody>
      </p:sp>
    </p:spTree>
    <p:extLst>
      <p:ext uri="{BB962C8B-B14F-4D97-AF65-F5344CB8AC3E}">
        <p14:creationId xmlns:p14="http://schemas.microsoft.com/office/powerpoint/2010/main" val="877989248"/>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18A36795-1568-4136-B099-BEDEE3A71F30}"/>
              </a:ext>
            </a:extLst>
          </p:cNvPr>
          <p:cNvSpPr/>
          <p:nvPr/>
        </p:nvSpPr>
        <p:spPr>
          <a:xfrm>
            <a:off x="1507392" y="2705725"/>
            <a:ext cx="9144000" cy="769441"/>
          </a:xfrm>
          <a:prstGeom prst="rect">
            <a:avLst/>
          </a:prstGeom>
        </p:spPr>
        <p:txBody>
          <a:bodyPr wrap="square">
            <a:spAutoFit/>
          </a:bodyPr>
          <a:lstStyle/>
          <a:p>
            <a:pPr algn="ctr" defTabSz="914400">
              <a:spcBef>
                <a:spcPct val="50000"/>
              </a:spcBef>
            </a:pPr>
            <a:r>
              <a:rPr lang="en-US" altLang="zh-CN" sz="4400" b="1" dirty="0">
                <a:latin typeface="Verdana" panose="020B0604030504040204" pitchFamily="34" charset="0"/>
                <a:ea typeface="Verdana" panose="020B0604030504040204" pitchFamily="34" charset="0"/>
              </a:rPr>
              <a:t>Honda Dream </a:t>
            </a:r>
            <a:r>
              <a:rPr lang="zh-CN" altLang="en-US" sz="4400" b="1" dirty="0">
                <a:latin typeface="Verdana" panose="020B0604030504040204" pitchFamily="34" charset="0"/>
                <a:ea typeface="微软雅黑" panose="020B0503020204020204" pitchFamily="34" charset="-122"/>
              </a:rPr>
              <a:t>销售店申请书</a:t>
            </a:r>
            <a:endParaRPr kumimoji="1" lang="ja-JP" altLang="en-US" sz="4400" b="1" dirty="0">
              <a:latin typeface="Verdana" panose="020B0604030504040204" pitchFamily="34" charset="0"/>
              <a:ea typeface="微软雅黑" panose="020B0503020204020204" pitchFamily="34" charset="-122"/>
              <a:cs typeface="Meiryo UI" panose="020B0604030504040204" pitchFamily="34" charset="-128"/>
            </a:endParaRPr>
          </a:p>
        </p:txBody>
      </p:sp>
      <p:sp>
        <p:nvSpPr>
          <p:cNvPr id="39" name="矩形 38">
            <a:extLst>
              <a:ext uri="{FF2B5EF4-FFF2-40B4-BE49-F238E27FC236}">
                <a16:creationId xmlns:a16="http://schemas.microsoft.com/office/drawing/2014/main" id="{5859AE97-2016-4B2E-AF02-024D802710B4}"/>
              </a:ext>
            </a:extLst>
          </p:cNvPr>
          <p:cNvSpPr/>
          <p:nvPr/>
        </p:nvSpPr>
        <p:spPr>
          <a:xfrm>
            <a:off x="7539449" y="34926"/>
            <a:ext cx="3838575" cy="4127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latin typeface="Verdana" panose="020B0604030504040204" pitchFamily="34" charset="0"/>
            </a:endParaRPr>
          </a:p>
        </p:txBody>
      </p:sp>
      <p:sp>
        <p:nvSpPr>
          <p:cNvPr id="40" name="Text Box 19">
            <a:extLst>
              <a:ext uri="{FF2B5EF4-FFF2-40B4-BE49-F238E27FC236}">
                <a16:creationId xmlns:a16="http://schemas.microsoft.com/office/drawing/2014/main" id="{6572EF56-5F54-4D16-8ADA-F26E451B0AF8}"/>
              </a:ext>
            </a:extLst>
          </p:cNvPr>
          <p:cNvSpPr txBox="1">
            <a:spLocks noChangeArrowheads="1"/>
          </p:cNvSpPr>
          <p:nvPr/>
        </p:nvSpPr>
        <p:spPr bwMode="auto">
          <a:xfrm>
            <a:off x="6026562" y="72024"/>
            <a:ext cx="162095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zh-CN" altLang="en-US" sz="1600" b="1" dirty="0">
                <a:latin typeface="Verdana" panose="020B0604030504040204" pitchFamily="34" charset="0"/>
                <a:ea typeface="微软雅黑" panose="020B0503020204020204" pitchFamily="34" charset="-122"/>
              </a:rPr>
              <a:t>申请公司名称：</a:t>
            </a:r>
            <a:endParaRPr lang="en-US" altLang="zh-CN" sz="16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803714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表格 7">
            <a:extLst>
              <a:ext uri="{FF2B5EF4-FFF2-40B4-BE49-F238E27FC236}">
                <a16:creationId xmlns:a16="http://schemas.microsoft.com/office/drawing/2014/main" id="{5417895A-47D2-49B1-9C3F-7E97606740ED}"/>
              </a:ext>
            </a:extLst>
          </p:cNvPr>
          <p:cNvGraphicFramePr>
            <a:graphicFrameLocks noGrp="1"/>
          </p:cNvGraphicFramePr>
          <p:nvPr>
            <p:extLst>
              <p:ext uri="{D42A27DB-BD31-4B8C-83A1-F6EECF244321}">
                <p14:modId xmlns:p14="http://schemas.microsoft.com/office/powerpoint/2010/main" val="4078925999"/>
              </p:ext>
            </p:extLst>
          </p:nvPr>
        </p:nvGraphicFramePr>
        <p:xfrm>
          <a:off x="2029854" y="1764031"/>
          <a:ext cx="5880150" cy="2466835"/>
        </p:xfrm>
        <a:graphic>
          <a:graphicData uri="http://schemas.openxmlformats.org/drawingml/2006/table">
            <a:tbl>
              <a:tblPr firstRow="1" bandRow="1">
                <a:tableStyleId>{5C22544A-7EE6-4342-B048-85BDC9FD1C3A}</a:tableStyleId>
              </a:tblPr>
              <a:tblGrid>
                <a:gridCol w="4355667">
                  <a:extLst>
                    <a:ext uri="{9D8B030D-6E8A-4147-A177-3AD203B41FA5}">
                      <a16:colId xmlns:a16="http://schemas.microsoft.com/office/drawing/2014/main" val="20000"/>
                    </a:ext>
                  </a:extLst>
                </a:gridCol>
                <a:gridCol w="1524483">
                  <a:extLst>
                    <a:ext uri="{9D8B030D-6E8A-4147-A177-3AD203B41FA5}">
                      <a16:colId xmlns:a16="http://schemas.microsoft.com/office/drawing/2014/main" val="20002"/>
                    </a:ext>
                  </a:extLst>
                </a:gridCol>
              </a:tblGrid>
              <a:tr h="493367">
                <a:tc>
                  <a:txBody>
                    <a:bodyPr/>
                    <a:lstStyle/>
                    <a:p>
                      <a:pPr algn="ctr"/>
                      <a:r>
                        <a:rPr lang="zh-CN" altLang="en-US" sz="1200" b="1" dirty="0">
                          <a:solidFill>
                            <a:schemeClr val="bg1"/>
                          </a:solidFill>
                          <a:latin typeface="Verdana" panose="020B0604030504040204" pitchFamily="34" charset="0"/>
                          <a:ea typeface="微软雅黑" panose="020B0503020204020204" pitchFamily="34" charset="-122"/>
                          <a:cs typeface="Meiryo UI" panose="020B0604030504040204" pitchFamily="34" charset="-128"/>
                        </a:rPr>
                        <a:t>预计投资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tc>
                  <a:txBody>
                    <a:bodyPr/>
                    <a:lstStyle/>
                    <a:p>
                      <a:pPr algn="ctr"/>
                      <a:r>
                        <a:rPr lang="zh-CN" altLang="en-US" sz="1200" b="1" dirty="0">
                          <a:solidFill>
                            <a:schemeClr val="bg1"/>
                          </a:solidFill>
                          <a:latin typeface="Verdana" panose="020B0604030504040204" pitchFamily="34" charset="0"/>
                          <a:ea typeface="微软雅黑" panose="020B0503020204020204" pitchFamily="34" charset="-122"/>
                          <a:cs typeface="Meiryo UI" panose="020B0604030504040204" pitchFamily="34" charset="-128"/>
                        </a:rPr>
                        <a:t>预估金额</a:t>
                      </a:r>
                      <a:endParaRPr lang="en-US" altLang="zh-CN" sz="1200" b="1" dirty="0">
                        <a:solidFill>
                          <a:schemeClr val="bg1"/>
                        </a:solidFill>
                        <a:latin typeface="Verdana" panose="020B0604030504040204" pitchFamily="34" charset="0"/>
                        <a:ea typeface="Verdana" panose="020B0604030504040204" pitchFamily="34" charset="0"/>
                        <a:cs typeface="Meiryo UI" panose="020B0604030504040204" pitchFamily="34"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10000"/>
                  </a:ext>
                </a:extLst>
              </a:tr>
              <a:tr h="493367">
                <a:tc>
                  <a:txBody>
                    <a:bodyPr/>
                    <a:lstStyle/>
                    <a:p>
                      <a:r>
                        <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整车及零部件库存（展示车、试驾车、库存车等）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zh-CN" altLang="en-US" sz="1200" b="0" dirty="0">
                          <a:solidFill>
                            <a:schemeClr val="tx1"/>
                          </a:solidFill>
                          <a:latin typeface="Verdana" panose="020B0604030504040204" pitchFamily="34" charset="0"/>
                          <a:ea typeface="Verdana" panose="020B0604030504040204" pitchFamily="34" charset="0"/>
                          <a:cs typeface="Meiryo UI" panose="020B0604030504040204" pitchFamily="34" charset="-128"/>
                        </a:rPr>
                        <a:t>约</a:t>
                      </a:r>
                      <a:r>
                        <a:rPr lang="en-US" altLang="zh-CN" sz="1200" b="0" dirty="0">
                          <a:solidFill>
                            <a:schemeClr val="tx1"/>
                          </a:solidFill>
                          <a:latin typeface="Verdana" panose="020B0604030504040204" pitchFamily="34" charset="0"/>
                          <a:ea typeface="Verdana" panose="020B0604030504040204" pitchFamily="34" charset="0"/>
                          <a:cs typeface="Meiryo UI" panose="020B0604030504040204" pitchFamily="34" charset="-128"/>
                        </a:rPr>
                        <a:t>80</a:t>
                      </a:r>
                      <a:r>
                        <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万元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93367">
                <a:tc>
                  <a:txBody>
                    <a:bodyPr/>
                    <a:lstStyle/>
                    <a:p>
                      <a:r>
                        <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店铺建设</a:t>
                      </a:r>
                      <a:r>
                        <a:rPr lang="ja-JP"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（施工、</a:t>
                      </a:r>
                      <a:r>
                        <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装修、设备、工具、家具等</a:t>
                      </a:r>
                      <a:r>
                        <a:rPr lang="ja-JP"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a:t>
                      </a:r>
                      <a:endPar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zh-CN" altLang="en-US" sz="1200" b="0" dirty="0">
                          <a:solidFill>
                            <a:schemeClr val="tx1"/>
                          </a:solidFill>
                          <a:latin typeface="Verdana" panose="020B0604030504040204" pitchFamily="34" charset="0"/>
                          <a:ea typeface="Verdana" panose="020B0604030504040204" pitchFamily="34" charset="0"/>
                          <a:cs typeface="Meiryo UI" panose="020B0604030504040204" pitchFamily="34" charset="-128"/>
                        </a:rPr>
                        <a:t>约</a:t>
                      </a:r>
                      <a:r>
                        <a:rPr lang="en-US" altLang="zh-CN" sz="1200" b="0" dirty="0">
                          <a:solidFill>
                            <a:schemeClr val="tx1"/>
                          </a:solidFill>
                          <a:latin typeface="Verdana" panose="020B0604030504040204" pitchFamily="34" charset="0"/>
                          <a:ea typeface="Verdana" panose="020B0604030504040204" pitchFamily="34" charset="0"/>
                          <a:cs typeface="Meiryo UI" panose="020B0604030504040204" pitchFamily="34" charset="-128"/>
                        </a:rPr>
                        <a:t>30-50</a:t>
                      </a:r>
                      <a:r>
                        <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万元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93367">
                <a:tc>
                  <a:txBody>
                    <a:bodyPr/>
                    <a:lstStyle/>
                    <a:p>
                      <a:r>
                        <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年营资金</a:t>
                      </a:r>
                      <a:r>
                        <a:rPr lang="ja-JP"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a:t>
                      </a:r>
                      <a:r>
                        <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房租、工资、开办</a:t>
                      </a:r>
                      <a:r>
                        <a:rPr lang="ja-JP"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等）</a:t>
                      </a:r>
                      <a:endPar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zh-CN" altLang="en-US" sz="1200" b="0" dirty="0">
                          <a:solidFill>
                            <a:schemeClr val="tx1"/>
                          </a:solidFill>
                          <a:latin typeface="Verdana" panose="020B0604030504040204" pitchFamily="34" charset="0"/>
                          <a:ea typeface="Verdana" panose="020B0604030504040204" pitchFamily="34" charset="0"/>
                          <a:cs typeface="Meiryo UI" panose="020B0604030504040204" pitchFamily="34" charset="-128"/>
                        </a:rPr>
                        <a:t>约</a:t>
                      </a:r>
                      <a:r>
                        <a:rPr lang="en-US" altLang="zh-CN" sz="1200" b="0" dirty="0">
                          <a:solidFill>
                            <a:schemeClr val="tx1"/>
                          </a:solidFill>
                          <a:latin typeface="Verdana" panose="020B0604030504040204" pitchFamily="34" charset="0"/>
                          <a:ea typeface="Verdana" panose="020B0604030504040204" pitchFamily="34" charset="0"/>
                          <a:cs typeface="Meiryo UI" panose="020B0604030504040204" pitchFamily="34" charset="-128"/>
                        </a:rPr>
                        <a:t>75</a:t>
                      </a:r>
                      <a:r>
                        <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万元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4629703"/>
                  </a:ext>
                </a:extLst>
              </a:tr>
              <a:tr h="493367">
                <a:tc>
                  <a:txBody>
                    <a:bodyPr/>
                    <a:lstStyle/>
                    <a:p>
                      <a:r>
                        <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保证金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altLang="zh-CN"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3</a:t>
                      </a:r>
                      <a:r>
                        <a:rPr lang="zh-CN" altLang="en-US" sz="1200" b="0" dirty="0">
                          <a:solidFill>
                            <a:schemeClr val="tx1"/>
                          </a:solidFill>
                          <a:latin typeface="Verdana" panose="020B0604030504040204" pitchFamily="34" charset="0"/>
                          <a:ea typeface="微软雅黑" panose="020B0503020204020204" pitchFamily="34" charset="-122"/>
                          <a:cs typeface="Meiryo UI" panose="020B0604030504040204" pitchFamily="34" charset="-128"/>
                        </a:rPr>
                        <a:t>万元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89080953"/>
                  </a:ext>
                </a:extLst>
              </a:tr>
            </a:tbl>
          </a:graphicData>
        </a:graphic>
      </p:graphicFrame>
      <p:sp>
        <p:nvSpPr>
          <p:cNvPr id="17" name="正方形/長方形 3">
            <a:extLst>
              <a:ext uri="{FF2B5EF4-FFF2-40B4-BE49-F238E27FC236}">
                <a16:creationId xmlns:a16="http://schemas.microsoft.com/office/drawing/2014/main" id="{70570D03-EA05-45B6-B3EC-334D9862F915}"/>
              </a:ext>
            </a:extLst>
          </p:cNvPr>
          <p:cNvSpPr/>
          <p:nvPr/>
        </p:nvSpPr>
        <p:spPr>
          <a:xfrm>
            <a:off x="1930926" y="1183108"/>
            <a:ext cx="6391929" cy="307777"/>
          </a:xfrm>
          <a:prstGeom prst="rect">
            <a:avLst/>
          </a:prstGeom>
        </p:spPr>
        <p:txBody>
          <a:bodyPr wrap="square">
            <a:spAutoFit/>
          </a:bodyPr>
          <a:lstStyle/>
          <a:p>
            <a:pPr marL="285750" indent="-285750" defTabSz="914400">
              <a:buFont typeface="Wingdings" panose="05000000000000000000" pitchFamily="2" charset="2"/>
              <a:buChar char="l"/>
              <a:defRPr/>
            </a:pPr>
            <a:r>
              <a:rPr lang="zh-CN" altLang="en-US" sz="1400" b="1" dirty="0">
                <a:solidFill>
                  <a:prstClr val="black"/>
                </a:solidFill>
                <a:latin typeface="Verdana" panose="020B0604030504040204" pitchFamily="34" charset="0"/>
                <a:ea typeface="微软雅黑" panose="020B0503020204020204" pitchFamily="34" charset="-122"/>
              </a:rPr>
              <a:t>具备汽车或摩托车的零售经验（最好是当地），且经营业绩良好。</a:t>
            </a:r>
            <a:endParaRPr lang="en-US" altLang="zh-CN" sz="1400" b="1" dirty="0">
              <a:solidFill>
                <a:prstClr val="black"/>
              </a:solidFill>
              <a:latin typeface="Verdana" panose="020B0604030504040204" pitchFamily="34" charset="0"/>
              <a:ea typeface="Verdana" panose="020B0604030504040204" pitchFamily="34" charset="0"/>
            </a:endParaRPr>
          </a:p>
        </p:txBody>
      </p:sp>
      <p:sp>
        <p:nvSpPr>
          <p:cNvPr id="22" name="矩形 21">
            <a:extLst>
              <a:ext uri="{FF2B5EF4-FFF2-40B4-BE49-F238E27FC236}">
                <a16:creationId xmlns:a16="http://schemas.microsoft.com/office/drawing/2014/main" id="{28CEFE20-86E5-42B7-8357-7AAECAF88B7C}"/>
              </a:ext>
            </a:extLst>
          </p:cNvPr>
          <p:cNvSpPr/>
          <p:nvPr/>
        </p:nvSpPr>
        <p:spPr>
          <a:xfrm>
            <a:off x="1930926" y="4523665"/>
            <a:ext cx="3600000" cy="307777"/>
          </a:xfrm>
          <a:prstGeom prst="rect">
            <a:avLst/>
          </a:prstGeom>
        </p:spPr>
        <p:txBody>
          <a:bodyPr wrap="square">
            <a:spAutoFit/>
          </a:bodyPr>
          <a:lstStyle/>
          <a:p>
            <a:pPr marL="285750" indent="-285750">
              <a:buFont typeface="Wingdings" panose="05000000000000000000" pitchFamily="2" charset="2"/>
              <a:buChar char="l"/>
            </a:pPr>
            <a:r>
              <a:rPr lang="ja-JP" altLang="en-US" sz="1400" b="1" dirty="0">
                <a:latin typeface="Verdana" panose="020B0604030504040204" pitchFamily="34" charset="0"/>
                <a:ea typeface="微软雅黑" panose="020B0503020204020204" pitchFamily="34" charset="-122"/>
              </a:rPr>
              <a:t>必须按照</a:t>
            </a:r>
            <a:r>
              <a:rPr lang="zh-CN" altLang="en-US" sz="1400" b="1" dirty="0">
                <a:latin typeface="Verdana" panose="020B0604030504040204" pitchFamily="34" charset="0"/>
                <a:ea typeface="微软雅黑" panose="020B0503020204020204" pitchFamily="34" charset="-122"/>
              </a:rPr>
              <a:t>要求</a:t>
            </a:r>
            <a:r>
              <a:rPr lang="ja-JP" altLang="en-US" sz="1400" b="1" dirty="0">
                <a:latin typeface="Verdana" panose="020B0604030504040204" pitchFamily="34" charset="0"/>
                <a:ea typeface="微软雅黑" panose="020B0503020204020204" pitchFamily="34" charset="-122"/>
              </a:rPr>
              <a:t>对机密进行保护。</a:t>
            </a:r>
          </a:p>
        </p:txBody>
      </p:sp>
      <p:sp>
        <p:nvSpPr>
          <p:cNvPr id="23" name="矩形 22">
            <a:extLst>
              <a:ext uri="{FF2B5EF4-FFF2-40B4-BE49-F238E27FC236}">
                <a16:creationId xmlns:a16="http://schemas.microsoft.com/office/drawing/2014/main" id="{D3096FFF-8248-4FA2-AEE7-F7C2FAEA34E0}"/>
              </a:ext>
            </a:extLst>
          </p:cNvPr>
          <p:cNvSpPr/>
          <p:nvPr/>
        </p:nvSpPr>
        <p:spPr>
          <a:xfrm>
            <a:off x="1930927" y="4831442"/>
            <a:ext cx="4680000" cy="307777"/>
          </a:xfrm>
          <a:prstGeom prst="rect">
            <a:avLst/>
          </a:prstGeom>
        </p:spPr>
        <p:txBody>
          <a:bodyPr wrap="square">
            <a:spAutoFit/>
          </a:bodyPr>
          <a:lstStyle/>
          <a:p>
            <a:pPr marL="285750" indent="-285750">
              <a:buFont typeface="Wingdings" panose="05000000000000000000" pitchFamily="2" charset="2"/>
              <a:buChar char="l"/>
            </a:pPr>
            <a:r>
              <a:rPr lang="ja-JP" altLang="en-US" sz="1400" b="1" dirty="0">
                <a:latin typeface="Verdana" panose="020B0604030504040204" pitchFamily="34" charset="0"/>
                <a:ea typeface="微软雅黑" panose="020B0503020204020204" pitchFamily="34" charset="-122"/>
              </a:rPr>
              <a:t>店铺管理职</a:t>
            </a:r>
            <a:r>
              <a:rPr lang="zh-CN" altLang="en-US" sz="1400" b="1" dirty="0">
                <a:latin typeface="Verdana" panose="020B0604030504040204" pitchFamily="34" charset="0"/>
                <a:ea typeface="微软雅黑" panose="020B0503020204020204" pitchFamily="34" charset="-122"/>
              </a:rPr>
              <a:t>必须为专任，严禁</a:t>
            </a:r>
            <a:r>
              <a:rPr lang="ja-JP" altLang="en-US" sz="1400" b="1" dirty="0">
                <a:latin typeface="Verdana" panose="020B0604030504040204" pitchFamily="34" charset="0"/>
                <a:ea typeface="微软雅黑" panose="020B0503020204020204" pitchFamily="34" charset="-122"/>
              </a:rPr>
              <a:t>兼任</a:t>
            </a:r>
            <a:r>
              <a:rPr lang="zh-CN" altLang="en-US" sz="1400" b="1" dirty="0">
                <a:latin typeface="Verdana" panose="020B0604030504040204" pitchFamily="34" charset="0"/>
                <a:ea typeface="微软雅黑" panose="020B0503020204020204" pitchFamily="34" charset="-122"/>
              </a:rPr>
              <a:t>其他销售店</a:t>
            </a:r>
            <a:r>
              <a:rPr lang="ja-JP" altLang="en-US" sz="1400" b="1" dirty="0">
                <a:latin typeface="Verdana" panose="020B0604030504040204" pitchFamily="34" charset="0"/>
                <a:ea typeface="微软雅黑" panose="020B0503020204020204" pitchFamily="34" charset="-122"/>
              </a:rPr>
              <a:t>职务。</a:t>
            </a:r>
          </a:p>
        </p:txBody>
      </p:sp>
      <p:sp>
        <p:nvSpPr>
          <p:cNvPr id="24" name="矩形 23">
            <a:extLst>
              <a:ext uri="{FF2B5EF4-FFF2-40B4-BE49-F238E27FC236}">
                <a16:creationId xmlns:a16="http://schemas.microsoft.com/office/drawing/2014/main" id="{15B8BBBD-6668-48AE-A59B-ACA5CCA8166E}"/>
              </a:ext>
            </a:extLst>
          </p:cNvPr>
          <p:cNvSpPr/>
          <p:nvPr/>
        </p:nvSpPr>
        <p:spPr>
          <a:xfrm>
            <a:off x="2236522" y="5178025"/>
            <a:ext cx="5400000" cy="276999"/>
          </a:xfrm>
          <a:prstGeom prst="rect">
            <a:avLst/>
          </a:prstGeom>
        </p:spPr>
        <p:txBody>
          <a:bodyPr wrap="square">
            <a:spAutoFit/>
          </a:bodyPr>
          <a:lstStyle/>
          <a:p>
            <a:r>
              <a:rPr lang="en-US" altLang="zh-CN" sz="1200" dirty="0">
                <a:latin typeface="Verdana" panose="020B0604030504040204" pitchFamily="34" charset="0"/>
                <a:ea typeface="Verdana" panose="020B0604030504040204" pitchFamily="34" charset="0"/>
              </a:rPr>
              <a:t>※</a:t>
            </a:r>
            <a:r>
              <a:rPr lang="ja-JP" altLang="en-US" sz="1200" dirty="0">
                <a:latin typeface="Verdana" panose="020B0604030504040204" pitchFamily="34" charset="0"/>
                <a:ea typeface="微软雅黑" panose="020B0503020204020204" pitchFamily="34" charset="-122"/>
              </a:rPr>
              <a:t>总经理、店长及其他高级管理人员不能参与</a:t>
            </a:r>
            <a:r>
              <a:rPr lang="zh-CN" altLang="en-US" sz="1200" dirty="0">
                <a:latin typeface="Verdana" panose="020B0604030504040204" pitchFamily="34" charset="0"/>
                <a:ea typeface="微软雅黑" panose="020B0503020204020204" pitchFamily="34" charset="-122"/>
              </a:rPr>
              <a:t>其他</a:t>
            </a:r>
            <a:r>
              <a:rPr lang="ja-JP" altLang="en-US" sz="1200" dirty="0">
                <a:latin typeface="Verdana" panose="020B0604030504040204" pitchFamily="34" charset="0"/>
                <a:ea typeface="微软雅黑" panose="020B0503020204020204" pitchFamily="34" charset="-122"/>
              </a:rPr>
              <a:t>销售店的经营</a:t>
            </a:r>
            <a:r>
              <a:rPr lang="zh-CN" altLang="en-US" sz="1200" dirty="0">
                <a:latin typeface="Verdana" panose="020B0604030504040204" pitchFamily="34" charset="0"/>
                <a:ea typeface="微软雅黑" panose="020B0503020204020204" pitchFamily="34" charset="-122"/>
              </a:rPr>
              <a:t>、</a:t>
            </a:r>
            <a:r>
              <a:rPr lang="ja-JP" altLang="en-US" sz="1200" dirty="0">
                <a:latin typeface="Verdana" panose="020B0604030504040204" pitchFamily="34" charset="0"/>
                <a:ea typeface="微软雅黑" panose="020B0503020204020204" pitchFamily="34" charset="-122"/>
              </a:rPr>
              <a:t>实务操作。</a:t>
            </a:r>
          </a:p>
        </p:txBody>
      </p:sp>
      <p:sp>
        <p:nvSpPr>
          <p:cNvPr id="25" name="Text Box 19">
            <a:extLst>
              <a:ext uri="{FF2B5EF4-FFF2-40B4-BE49-F238E27FC236}">
                <a16:creationId xmlns:a16="http://schemas.microsoft.com/office/drawing/2014/main" id="{3EAC3DE4-3587-4F88-95D9-D10A4DC3A2C5}"/>
              </a:ext>
            </a:extLst>
          </p:cNvPr>
          <p:cNvSpPr txBox="1">
            <a:spLocks noChangeArrowheads="1"/>
          </p:cNvSpPr>
          <p:nvPr/>
        </p:nvSpPr>
        <p:spPr bwMode="auto">
          <a:xfrm>
            <a:off x="1590675" y="674866"/>
            <a:ext cx="91422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zh-CN" sz="1800" b="1" dirty="0">
                <a:latin typeface="Verdana" panose="020B0604030504040204" pitchFamily="34" charset="0"/>
                <a:ea typeface="Verdana" panose="020B0604030504040204" pitchFamily="34" charset="0"/>
              </a:rPr>
              <a:t>1.1 </a:t>
            </a:r>
            <a:r>
              <a:rPr lang="zh-CN" altLang="en-US" sz="1800" b="1" dirty="0">
                <a:latin typeface="Verdana" panose="020B0604030504040204" pitchFamily="34" charset="0"/>
                <a:ea typeface="微软雅黑" panose="020B0503020204020204" pitchFamily="34" charset="-122"/>
              </a:rPr>
              <a:t>在填写申请书之前，敬请阅读以下基本条件，继续填写则视为满足</a:t>
            </a:r>
            <a:r>
              <a:rPr lang="en-US" altLang="zh-CN" sz="1800" b="1" dirty="0">
                <a:latin typeface="Verdana" panose="020B0604030504040204" pitchFamily="34" charset="0"/>
                <a:ea typeface="Verdana" panose="020B0604030504040204" pitchFamily="34" charset="0"/>
              </a:rPr>
              <a:t>/</a:t>
            </a:r>
            <a:r>
              <a:rPr lang="zh-CN" altLang="en-US" sz="1800" b="1" dirty="0">
                <a:latin typeface="Verdana" panose="020B0604030504040204" pitchFamily="34" charset="0"/>
                <a:ea typeface="微软雅黑" panose="020B0503020204020204" pitchFamily="34" charset="-122"/>
              </a:rPr>
              <a:t>接受下述条件：</a:t>
            </a:r>
            <a:endParaRPr lang="en-US" altLang="zh-CN" sz="1800" b="1" dirty="0">
              <a:latin typeface="Verdana" panose="020B0604030504040204" pitchFamily="34" charset="0"/>
              <a:ea typeface="Verdana" panose="020B0604030504040204" pitchFamily="34" charset="0"/>
            </a:endParaRPr>
          </a:p>
        </p:txBody>
      </p:sp>
      <p:sp>
        <p:nvSpPr>
          <p:cNvPr id="30" name="矩形 29">
            <a:extLst>
              <a:ext uri="{FF2B5EF4-FFF2-40B4-BE49-F238E27FC236}">
                <a16:creationId xmlns:a16="http://schemas.microsoft.com/office/drawing/2014/main" id="{3F9CB581-4B91-4E27-9DEF-BFE9E30E8977}"/>
              </a:ext>
            </a:extLst>
          </p:cNvPr>
          <p:cNvSpPr/>
          <p:nvPr/>
        </p:nvSpPr>
        <p:spPr>
          <a:xfrm>
            <a:off x="1930927" y="5497056"/>
            <a:ext cx="9477302" cy="307777"/>
          </a:xfrm>
          <a:prstGeom prst="rect">
            <a:avLst/>
          </a:prstGeom>
        </p:spPr>
        <p:txBody>
          <a:bodyPr wrap="square">
            <a:spAutoFit/>
          </a:bodyPr>
          <a:lstStyle/>
          <a:p>
            <a:pPr marL="285750" indent="-285750">
              <a:buFont typeface="Wingdings" panose="05000000000000000000" pitchFamily="2" charset="2"/>
              <a:buChar char="l"/>
            </a:pPr>
            <a:r>
              <a:rPr lang="zh-CN" altLang="en-US" sz="1400" b="1" dirty="0">
                <a:latin typeface="Verdana" panose="020B0604030504040204" pitchFamily="34" charset="0"/>
                <a:ea typeface="微软雅黑" panose="020B0503020204020204" pitchFamily="34" charset="-122"/>
              </a:rPr>
              <a:t>建店预计建筑面积根据实际要求情况现场确认（中排量专卖或新大洲本田、五羊本田中小排并卖）。</a:t>
            </a:r>
          </a:p>
        </p:txBody>
      </p:sp>
      <p:sp>
        <p:nvSpPr>
          <p:cNvPr id="31" name="矩形 30">
            <a:extLst>
              <a:ext uri="{FF2B5EF4-FFF2-40B4-BE49-F238E27FC236}">
                <a16:creationId xmlns:a16="http://schemas.microsoft.com/office/drawing/2014/main" id="{A895F0E3-2BF8-4BDE-893C-B5C4D09CFDF4}"/>
              </a:ext>
            </a:extLst>
          </p:cNvPr>
          <p:cNvSpPr/>
          <p:nvPr/>
        </p:nvSpPr>
        <p:spPr>
          <a:xfrm>
            <a:off x="1930926" y="5853567"/>
            <a:ext cx="8172865" cy="307777"/>
          </a:xfrm>
          <a:prstGeom prst="rect">
            <a:avLst/>
          </a:prstGeom>
        </p:spPr>
        <p:txBody>
          <a:bodyPr wrap="square">
            <a:spAutoFit/>
          </a:bodyPr>
          <a:lstStyle/>
          <a:p>
            <a:pPr marL="285750" indent="-285750">
              <a:buFont typeface="Wingdings" panose="05000000000000000000" pitchFamily="2" charset="2"/>
              <a:buChar char="l"/>
            </a:pPr>
            <a:r>
              <a:rPr lang="zh-CN" altLang="en-US" sz="1400" b="1" dirty="0">
                <a:latin typeface="Verdana" panose="020B0604030504040204" pitchFamily="34" charset="0"/>
                <a:ea typeface="微软雅黑" panose="020B0503020204020204" pitchFamily="34" charset="-122"/>
              </a:rPr>
              <a:t>从申请之日算起，所持店铺候选地的租赁合同在</a:t>
            </a:r>
            <a:r>
              <a:rPr lang="en-US" altLang="zh-CN" sz="1400" b="1" dirty="0">
                <a:latin typeface="Verdana" panose="020B0604030504040204" pitchFamily="34" charset="0"/>
                <a:ea typeface="Verdana" panose="020B0604030504040204" pitchFamily="34" charset="0"/>
              </a:rPr>
              <a:t>5</a:t>
            </a:r>
            <a:r>
              <a:rPr lang="zh-CN" altLang="en-US" sz="1400" b="1" dirty="0">
                <a:latin typeface="Verdana" panose="020B0604030504040204" pitchFamily="34" charset="0"/>
                <a:ea typeface="微软雅黑" panose="020B0503020204020204" pitchFamily="34" charset="-122"/>
              </a:rPr>
              <a:t>年以上，且其位置</a:t>
            </a:r>
            <a:r>
              <a:rPr lang="en-US" altLang="zh-CN" sz="1400" b="1" dirty="0">
                <a:latin typeface="Verdana" panose="020B0604030504040204" pitchFamily="34" charset="0"/>
                <a:ea typeface="Verdana" panose="020B0604030504040204" pitchFamily="34" charset="0"/>
              </a:rPr>
              <a:t>5</a:t>
            </a:r>
            <a:r>
              <a:rPr lang="zh-CN" altLang="en-US" sz="1400" b="1" dirty="0">
                <a:latin typeface="Verdana" panose="020B0604030504040204" pitchFamily="34" charset="0"/>
                <a:ea typeface="微软雅黑" panose="020B0503020204020204" pitchFamily="34" charset="-122"/>
              </a:rPr>
              <a:t>年内不在城市规划范围之内。</a:t>
            </a:r>
          </a:p>
        </p:txBody>
      </p:sp>
      <p:sp>
        <p:nvSpPr>
          <p:cNvPr id="32" name="Rectangle 9">
            <a:extLst>
              <a:ext uri="{FF2B5EF4-FFF2-40B4-BE49-F238E27FC236}">
                <a16:creationId xmlns:a16="http://schemas.microsoft.com/office/drawing/2014/main" id="{6A972A7B-CBDA-485D-AC49-CDB8E5FAA261}"/>
              </a:ext>
            </a:extLst>
          </p:cNvPr>
          <p:cNvSpPr>
            <a:spLocks noChangeArrowheads="1"/>
          </p:cNvSpPr>
          <p:nvPr/>
        </p:nvSpPr>
        <p:spPr bwMode="auto">
          <a:xfrm>
            <a:off x="4002882" y="96757"/>
            <a:ext cx="41862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1. </a:t>
            </a:r>
            <a:r>
              <a:rPr lang="zh-CN" altLang="en-US" sz="2000" b="1" dirty="0">
                <a:latin typeface="Verdana" panose="020B0604030504040204" pitchFamily="34" charset="0"/>
                <a:ea typeface="微软雅黑" panose="020B0503020204020204" pitchFamily="34" charset="-122"/>
              </a:rPr>
              <a:t>前言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基本条件</a:t>
            </a:r>
            <a:r>
              <a:rPr lang="en-US" altLang="zh-CN" sz="2000" b="1" dirty="0">
                <a:latin typeface="Verdana" panose="020B0604030504040204" pitchFamily="34" charset="0"/>
                <a:ea typeface="微软雅黑" panose="020B0503020204020204" pitchFamily="34" charset="-122"/>
              </a:rPr>
              <a:t>&gt;</a:t>
            </a:r>
            <a:endParaRPr lang="en-US" altLang="zh-CN" sz="20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68676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4002882" y="96757"/>
            <a:ext cx="41862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1. </a:t>
            </a:r>
            <a:r>
              <a:rPr lang="zh-CN" altLang="en-US" sz="2000" b="1" dirty="0">
                <a:latin typeface="Verdana" panose="020B0604030504040204" pitchFamily="34" charset="0"/>
                <a:ea typeface="微软雅黑" panose="020B0503020204020204" pitchFamily="34" charset="-122"/>
              </a:rPr>
              <a:t>前言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声明</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9" name="Rectangle 10">
            <a:extLst>
              <a:ext uri="{FF2B5EF4-FFF2-40B4-BE49-F238E27FC236}">
                <a16:creationId xmlns:a16="http://schemas.microsoft.com/office/drawing/2014/main" id="{8CC79BF2-0DC3-41E9-AE80-36F82F5AF334}"/>
              </a:ext>
            </a:extLst>
          </p:cNvPr>
          <p:cNvSpPr>
            <a:spLocks noChangeArrowheads="1"/>
          </p:cNvSpPr>
          <p:nvPr/>
        </p:nvSpPr>
        <p:spPr bwMode="auto">
          <a:xfrm>
            <a:off x="5952916" y="5321698"/>
            <a:ext cx="2157830" cy="81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eaLnBrk="1" hangingPunct="1">
              <a:lnSpc>
                <a:spcPct val="120000"/>
              </a:lnSpc>
              <a:buFontTx/>
              <a:buNone/>
            </a:pPr>
            <a:r>
              <a:rPr lang="zh-CN" altLang="en-US" sz="1400" b="1" dirty="0">
                <a:latin typeface="Verdana" panose="020B0604030504040204" pitchFamily="34" charset="0"/>
                <a:ea typeface="微软雅黑" panose="020B0503020204020204" pitchFamily="34" charset="-122"/>
              </a:rPr>
              <a:t>申请公司（盖章）：</a:t>
            </a:r>
            <a:endParaRPr lang="en-US" altLang="zh-CN" sz="1400" b="1" dirty="0">
              <a:latin typeface="Verdana" panose="020B0604030504040204" pitchFamily="34" charset="0"/>
              <a:ea typeface="Verdana" panose="020B0604030504040204" pitchFamily="34" charset="0"/>
            </a:endParaRPr>
          </a:p>
          <a:p>
            <a:pPr eaLnBrk="1" hangingPunct="1">
              <a:lnSpc>
                <a:spcPct val="120000"/>
              </a:lnSpc>
              <a:buFontTx/>
              <a:buNone/>
            </a:pPr>
            <a:endParaRPr lang="zh-CN" altLang="en-US" sz="600" b="1" dirty="0">
              <a:latin typeface="Verdana" panose="020B0604030504040204" pitchFamily="34" charset="0"/>
              <a:ea typeface="微软雅黑" panose="020B0503020204020204" pitchFamily="34" charset="-122"/>
            </a:endParaRPr>
          </a:p>
          <a:p>
            <a:pPr>
              <a:lnSpc>
                <a:spcPct val="120000"/>
              </a:lnSpc>
              <a:buNone/>
            </a:pPr>
            <a:r>
              <a:rPr lang="zh-CN" altLang="en-US" sz="1400" b="1" dirty="0">
                <a:latin typeface="Verdana" panose="020B0604030504040204" pitchFamily="34" charset="0"/>
                <a:ea typeface="微软雅黑" panose="020B0503020204020204" pitchFamily="34" charset="-122"/>
              </a:rPr>
              <a:t>法人代表签字：</a:t>
            </a:r>
            <a:endParaRPr lang="en-US" altLang="zh-CN" sz="1400" b="1" dirty="0">
              <a:latin typeface="Verdana" panose="020B0604030504040204" pitchFamily="34" charset="0"/>
              <a:ea typeface="Verdana" panose="020B0604030504040204" pitchFamily="34" charset="0"/>
            </a:endParaRPr>
          </a:p>
        </p:txBody>
      </p:sp>
      <p:sp>
        <p:nvSpPr>
          <p:cNvPr id="11" name="Line 14">
            <a:extLst>
              <a:ext uri="{FF2B5EF4-FFF2-40B4-BE49-F238E27FC236}">
                <a16:creationId xmlns:a16="http://schemas.microsoft.com/office/drawing/2014/main" id="{7769DDEE-FED5-424B-BC44-02E889F7CA6A}"/>
              </a:ext>
            </a:extLst>
          </p:cNvPr>
          <p:cNvSpPr>
            <a:spLocks noChangeShapeType="1"/>
          </p:cNvSpPr>
          <p:nvPr/>
        </p:nvSpPr>
        <p:spPr bwMode="auto">
          <a:xfrm>
            <a:off x="7308344" y="6034088"/>
            <a:ext cx="280483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Text Box 19">
            <a:extLst>
              <a:ext uri="{FF2B5EF4-FFF2-40B4-BE49-F238E27FC236}">
                <a16:creationId xmlns:a16="http://schemas.microsoft.com/office/drawing/2014/main" id="{DDA97847-BE19-411D-9196-35EA8594B53C}"/>
              </a:ext>
            </a:extLst>
          </p:cNvPr>
          <p:cNvSpPr txBox="1">
            <a:spLocks noChangeArrowheads="1"/>
          </p:cNvSpPr>
          <p:nvPr/>
        </p:nvSpPr>
        <p:spPr bwMode="auto">
          <a:xfrm>
            <a:off x="1059325" y="665341"/>
            <a:ext cx="64646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zh-CN" sz="1800" b="1" dirty="0">
                <a:latin typeface="Verdana" panose="020B0604030504040204" pitchFamily="34" charset="0"/>
                <a:ea typeface="微软雅黑" panose="020B0503020204020204" pitchFamily="34" charset="-122"/>
              </a:rPr>
              <a:t>1.2 </a:t>
            </a:r>
            <a:r>
              <a:rPr lang="zh-CN" altLang="en-US" sz="1800" b="1" dirty="0">
                <a:latin typeface="Verdana" panose="020B0604030504040204" pitchFamily="34" charset="0"/>
                <a:ea typeface="微软雅黑" panose="020B0503020204020204" pitchFamily="34" charset="-122"/>
              </a:rPr>
              <a:t>敬请阅读以下声明内容，同意请在右下方签字盖章</a:t>
            </a:r>
            <a:endParaRPr lang="en-US" altLang="zh-CN" sz="1800" b="1" dirty="0">
              <a:latin typeface="Verdana" panose="020B0604030504040204" pitchFamily="34" charset="0"/>
              <a:ea typeface="Verdana" panose="020B0604030504040204" pitchFamily="34" charset="0"/>
            </a:endParaRPr>
          </a:p>
        </p:txBody>
      </p:sp>
      <p:sp>
        <p:nvSpPr>
          <p:cNvPr id="14" name="矩形 13">
            <a:extLst>
              <a:ext uri="{FF2B5EF4-FFF2-40B4-BE49-F238E27FC236}">
                <a16:creationId xmlns:a16="http://schemas.microsoft.com/office/drawing/2014/main" id="{7A035908-CB85-4CF3-9533-45CF21150F61}"/>
              </a:ext>
            </a:extLst>
          </p:cNvPr>
          <p:cNvSpPr/>
          <p:nvPr/>
        </p:nvSpPr>
        <p:spPr>
          <a:xfrm>
            <a:off x="1071699" y="1140062"/>
            <a:ext cx="9953352" cy="307777"/>
          </a:xfrm>
          <a:prstGeom prst="rect">
            <a:avLst/>
          </a:prstGeom>
        </p:spPr>
        <p:txBody>
          <a:bodyPr wrap="square">
            <a:spAutoFit/>
          </a:bodyPr>
          <a:lstStyle/>
          <a:p>
            <a:pPr marL="285750" indent="-285750">
              <a:buFont typeface="Wingdings" panose="05000000000000000000" pitchFamily="2" charset="2"/>
              <a:buChar char="l"/>
            </a:pPr>
            <a:r>
              <a:rPr lang="zh-CN" altLang="en-US" sz="1400" b="1" dirty="0">
                <a:latin typeface="Verdana" panose="020B0604030504040204" pitchFamily="34" charset="0"/>
                <a:ea typeface="微软雅黑" panose="020B0503020204020204" pitchFamily="34" charset="-122"/>
              </a:rPr>
              <a:t>申请公司必须填写本申请书，并在填写完本申请书后，以电子版的形式进行提交。</a:t>
            </a:r>
          </a:p>
        </p:txBody>
      </p:sp>
      <p:sp>
        <p:nvSpPr>
          <p:cNvPr id="15" name="矩形 14">
            <a:extLst>
              <a:ext uri="{FF2B5EF4-FFF2-40B4-BE49-F238E27FC236}">
                <a16:creationId xmlns:a16="http://schemas.microsoft.com/office/drawing/2014/main" id="{6AF74135-A121-4B90-A14F-910CCCBE825C}"/>
              </a:ext>
            </a:extLst>
          </p:cNvPr>
          <p:cNvSpPr/>
          <p:nvPr/>
        </p:nvSpPr>
        <p:spPr>
          <a:xfrm>
            <a:off x="1071699" y="1616875"/>
            <a:ext cx="9953352" cy="523220"/>
          </a:xfrm>
          <a:prstGeom prst="rect">
            <a:avLst/>
          </a:prstGeom>
        </p:spPr>
        <p:txBody>
          <a:bodyPr wrap="square">
            <a:spAutoFit/>
          </a:bodyPr>
          <a:lstStyle/>
          <a:p>
            <a:pPr marL="285750" indent="-285750">
              <a:buFont typeface="Wingdings" panose="05000000000000000000" pitchFamily="2" charset="2"/>
              <a:buChar char="l"/>
            </a:pPr>
            <a:r>
              <a:rPr lang="zh-CN" altLang="en-US" sz="1400" b="1" dirty="0">
                <a:latin typeface="Verdana" panose="020B0604030504040204" pitchFamily="34" charset="0"/>
                <a:ea typeface="微软雅黑" panose="020B0503020204020204" pitchFamily="34" charset="-122"/>
              </a:rPr>
              <a:t>申请公司必须提交本申请书要求的所有资料，无论有意与否，由于资料不全而导致本田摩托车销售</a:t>
            </a:r>
            <a:r>
              <a:rPr lang="en-US" altLang="zh-CN" sz="1400" b="1" dirty="0">
                <a:latin typeface="Verdana" panose="020B0604030504040204" pitchFamily="34" charset="0"/>
                <a:ea typeface="微软雅黑" panose="020B0503020204020204" pitchFamily="34" charset="-122"/>
              </a:rPr>
              <a:t>(</a:t>
            </a:r>
            <a:r>
              <a:rPr lang="zh-CN" altLang="en-US" sz="1400" b="1" dirty="0">
                <a:latin typeface="Verdana" panose="020B0604030504040204" pitchFamily="34" charset="0"/>
                <a:ea typeface="微软雅黑" panose="020B0503020204020204" pitchFamily="34" charset="-122"/>
              </a:rPr>
              <a:t>上海</a:t>
            </a:r>
            <a:r>
              <a:rPr lang="en-US" altLang="zh-CN" sz="1400" b="1" dirty="0">
                <a:latin typeface="Verdana" panose="020B0604030504040204" pitchFamily="34" charset="0"/>
                <a:ea typeface="微软雅黑" panose="020B0503020204020204" pitchFamily="34" charset="-122"/>
              </a:rPr>
              <a:t>)</a:t>
            </a:r>
            <a:r>
              <a:rPr lang="zh-CN" altLang="en-US" sz="1400" b="1" dirty="0">
                <a:latin typeface="Verdana" panose="020B0604030504040204" pitchFamily="34" charset="0"/>
                <a:ea typeface="微软雅黑" panose="020B0503020204020204" pitchFamily="34" charset="-122"/>
              </a:rPr>
              <a:t>有限公司</a:t>
            </a:r>
            <a:endParaRPr lang="en-US" altLang="zh-CN" sz="1400" b="1" dirty="0">
              <a:latin typeface="Verdana" panose="020B0604030504040204" pitchFamily="34" charset="0"/>
              <a:ea typeface="微软雅黑" panose="020B0503020204020204" pitchFamily="34" charset="-122"/>
            </a:endParaRPr>
          </a:p>
          <a:p>
            <a:r>
              <a:rPr lang="zh-CN" altLang="en-US" sz="1400" b="1" dirty="0">
                <a:latin typeface="Verdana" panose="020B0604030504040204" pitchFamily="34" charset="0"/>
                <a:ea typeface="微软雅黑" panose="020B0503020204020204" pitchFamily="34" charset="-122"/>
              </a:rPr>
              <a:t>（以下简称为“</a:t>
            </a:r>
            <a:r>
              <a:rPr lang="en-US" altLang="zh-CN" sz="1400" b="1" dirty="0">
                <a:latin typeface="Verdana" panose="020B0604030504040204" pitchFamily="34" charset="0"/>
                <a:ea typeface="Verdana" panose="020B0604030504040204" pitchFamily="34" charset="0"/>
              </a:rPr>
              <a:t>HDSC</a:t>
            </a:r>
            <a:r>
              <a:rPr lang="zh-CN" altLang="en-US" sz="1400" b="1" dirty="0">
                <a:latin typeface="Verdana" panose="020B0604030504040204" pitchFamily="34" charset="0"/>
                <a:ea typeface="微软雅黑" panose="020B0503020204020204" pitchFamily="34" charset="-122"/>
              </a:rPr>
              <a:t>”）得出不利的判断，其责任由申请者承担。</a:t>
            </a:r>
          </a:p>
        </p:txBody>
      </p:sp>
      <p:sp>
        <p:nvSpPr>
          <p:cNvPr id="16" name="矩形 15">
            <a:extLst>
              <a:ext uri="{FF2B5EF4-FFF2-40B4-BE49-F238E27FC236}">
                <a16:creationId xmlns:a16="http://schemas.microsoft.com/office/drawing/2014/main" id="{1465E82F-EBF3-4B9E-9910-D7D993BD15FE}"/>
              </a:ext>
            </a:extLst>
          </p:cNvPr>
          <p:cNvSpPr/>
          <p:nvPr/>
        </p:nvSpPr>
        <p:spPr>
          <a:xfrm>
            <a:off x="1071699" y="2309133"/>
            <a:ext cx="9953352" cy="738664"/>
          </a:xfrm>
          <a:prstGeom prst="rect">
            <a:avLst/>
          </a:prstGeom>
        </p:spPr>
        <p:txBody>
          <a:bodyPr wrap="square">
            <a:spAutoFit/>
          </a:bodyPr>
          <a:lstStyle/>
          <a:p>
            <a:pPr marL="285750" indent="-285750">
              <a:buFont typeface="Wingdings" panose="05000000000000000000" pitchFamily="2" charset="2"/>
              <a:buChar char="l"/>
            </a:pPr>
            <a:r>
              <a:rPr lang="zh-CN" altLang="en-US" sz="1400" b="1" dirty="0">
                <a:latin typeface="Verdana" panose="020B0604030504040204" pitchFamily="34" charset="0"/>
                <a:ea typeface="微软雅黑" panose="020B0503020204020204" pitchFamily="34" charset="-122"/>
              </a:rPr>
              <a:t>申请公司按照本申请书的要求提出的资料均应真实，无论有意与否，关于申请的资料有误时，</a:t>
            </a:r>
            <a:r>
              <a:rPr lang="en-US" altLang="zh-CN" sz="1400" b="1" dirty="0">
                <a:latin typeface="Verdana" panose="020B0604030504040204" pitchFamily="34" charset="0"/>
                <a:ea typeface="微软雅黑" panose="020B0503020204020204" pitchFamily="34" charset="-122"/>
              </a:rPr>
              <a:t>HDSC</a:t>
            </a:r>
            <a:r>
              <a:rPr lang="zh-CN" altLang="en-US" sz="1400" b="1" dirty="0">
                <a:latin typeface="Verdana" panose="020B0604030504040204" pitchFamily="34" charset="0"/>
                <a:ea typeface="微软雅黑" panose="020B0503020204020204" pitchFamily="34" charset="-122"/>
              </a:rPr>
              <a:t>将作出以下决定：</a:t>
            </a:r>
          </a:p>
          <a:p>
            <a:r>
              <a:rPr lang="zh-CN" altLang="en-US" sz="1400" b="1" dirty="0">
                <a:latin typeface="Verdana" panose="020B0604030504040204" pitchFamily="34" charset="0"/>
                <a:ea typeface="微软雅黑" panose="020B0503020204020204" pitchFamily="34" charset="-122"/>
              </a:rPr>
              <a:t>   （</a:t>
            </a:r>
            <a:r>
              <a:rPr lang="en-US" altLang="zh-CN" sz="1400" b="1" dirty="0">
                <a:latin typeface="Verdana" panose="020B0604030504040204" pitchFamily="34" charset="0"/>
                <a:ea typeface="微软雅黑" panose="020B0503020204020204" pitchFamily="34" charset="-122"/>
              </a:rPr>
              <a:t>1</a:t>
            </a:r>
            <a:r>
              <a:rPr lang="zh-CN" altLang="en-US" sz="1400" b="1" dirty="0">
                <a:latin typeface="Verdana" panose="020B0604030504040204" pitchFamily="34" charset="0"/>
                <a:ea typeface="微软雅黑" panose="020B0503020204020204" pitchFamily="34" charset="-122"/>
              </a:rPr>
              <a:t>）不考虑其申请； </a:t>
            </a:r>
          </a:p>
          <a:p>
            <a:r>
              <a:rPr lang="zh-CN" altLang="en-US" sz="1400" b="1" dirty="0">
                <a:latin typeface="Verdana" panose="020B0604030504040204" pitchFamily="34" charset="0"/>
                <a:ea typeface="微软雅黑" panose="020B0503020204020204" pitchFamily="34" charset="-122"/>
              </a:rPr>
              <a:t>   （</a:t>
            </a:r>
            <a:r>
              <a:rPr lang="en-US" altLang="zh-CN" sz="1400" b="1" dirty="0">
                <a:latin typeface="Verdana" panose="020B0604030504040204" pitchFamily="34" charset="0"/>
                <a:ea typeface="微软雅黑" panose="020B0503020204020204" pitchFamily="34" charset="-122"/>
              </a:rPr>
              <a:t>2</a:t>
            </a:r>
            <a:r>
              <a:rPr lang="zh-CN" altLang="en-US" sz="1400" b="1" dirty="0">
                <a:latin typeface="Verdana" panose="020B0604030504040204" pitchFamily="34" charset="0"/>
                <a:ea typeface="微软雅黑" panose="020B0503020204020204" pitchFamily="34" charset="-122"/>
              </a:rPr>
              <a:t>）立即中止</a:t>
            </a:r>
            <a:r>
              <a:rPr lang="en-US" altLang="zh-CN" sz="1400" b="1" dirty="0">
                <a:latin typeface="Verdana" panose="020B0604030504040204" pitchFamily="34" charset="0"/>
                <a:ea typeface="微软雅黑" panose="020B0503020204020204" pitchFamily="34" charset="-122"/>
              </a:rPr>
              <a:t>HDSC</a:t>
            </a:r>
            <a:r>
              <a:rPr lang="zh-CN" altLang="en-US" sz="1400" b="1" dirty="0">
                <a:latin typeface="Verdana" panose="020B0604030504040204" pitchFamily="34" charset="0"/>
                <a:ea typeface="微软雅黑" panose="020B0503020204020204" pitchFamily="34" charset="-122"/>
              </a:rPr>
              <a:t>与其或其投资成立的特约销售服务店履行的代理店基本合同。</a:t>
            </a:r>
          </a:p>
        </p:txBody>
      </p:sp>
      <p:sp>
        <p:nvSpPr>
          <p:cNvPr id="17" name="矩形 16">
            <a:extLst>
              <a:ext uri="{FF2B5EF4-FFF2-40B4-BE49-F238E27FC236}">
                <a16:creationId xmlns:a16="http://schemas.microsoft.com/office/drawing/2014/main" id="{FA7DABB3-D147-4284-BE26-018985CB6B55}"/>
              </a:ext>
            </a:extLst>
          </p:cNvPr>
          <p:cNvSpPr/>
          <p:nvPr/>
        </p:nvSpPr>
        <p:spPr>
          <a:xfrm>
            <a:off x="1071699" y="3432277"/>
            <a:ext cx="9953352" cy="307777"/>
          </a:xfrm>
          <a:prstGeom prst="rect">
            <a:avLst/>
          </a:prstGeom>
        </p:spPr>
        <p:txBody>
          <a:bodyPr wrap="square">
            <a:spAutoFit/>
          </a:bodyPr>
          <a:lstStyle/>
          <a:p>
            <a:pPr marL="285750" indent="-285750">
              <a:buFont typeface="Wingdings" panose="05000000000000000000" pitchFamily="2" charset="2"/>
              <a:buChar char="l"/>
            </a:pPr>
            <a:r>
              <a:rPr lang="zh-CN" altLang="en-US" sz="1400" b="1" dirty="0">
                <a:latin typeface="Verdana" panose="020B0604030504040204" pitchFamily="34" charset="0"/>
                <a:ea typeface="微软雅黑" panose="020B0503020204020204" pitchFamily="34" charset="-122"/>
              </a:rPr>
              <a:t>申请公司同意由申请公司全额负担其申请过程中所产生的费用。</a:t>
            </a:r>
          </a:p>
        </p:txBody>
      </p:sp>
      <p:sp>
        <p:nvSpPr>
          <p:cNvPr id="18" name="矩形 17">
            <a:extLst>
              <a:ext uri="{FF2B5EF4-FFF2-40B4-BE49-F238E27FC236}">
                <a16:creationId xmlns:a16="http://schemas.microsoft.com/office/drawing/2014/main" id="{4A0690F3-E26F-48BF-90FC-119D9250CD7B}"/>
              </a:ext>
            </a:extLst>
          </p:cNvPr>
          <p:cNvSpPr/>
          <p:nvPr/>
        </p:nvSpPr>
        <p:spPr>
          <a:xfrm>
            <a:off x="1071699" y="3909091"/>
            <a:ext cx="9953352" cy="307777"/>
          </a:xfrm>
          <a:prstGeom prst="rect">
            <a:avLst/>
          </a:prstGeom>
        </p:spPr>
        <p:txBody>
          <a:bodyPr wrap="square">
            <a:spAutoFit/>
          </a:bodyPr>
          <a:lstStyle/>
          <a:p>
            <a:pPr marL="285750" indent="-285750">
              <a:buFont typeface="Wingdings" panose="05000000000000000000" pitchFamily="2" charset="2"/>
              <a:buChar char="l"/>
            </a:pPr>
            <a:r>
              <a:rPr lang="zh-CN" altLang="en-US" sz="1400" b="1" dirty="0">
                <a:latin typeface="Verdana" panose="020B0604030504040204" pitchFamily="34" charset="0"/>
                <a:ea typeface="微软雅黑" panose="020B0503020204020204" pitchFamily="34" charset="-122"/>
              </a:rPr>
              <a:t>申请公司同意</a:t>
            </a:r>
            <a:r>
              <a:rPr lang="en-US" altLang="zh-CN" sz="1400" b="1" dirty="0">
                <a:latin typeface="Verdana" panose="020B0604030504040204" pitchFamily="34" charset="0"/>
                <a:ea typeface="微软雅黑" panose="020B0503020204020204" pitchFamily="34" charset="-122"/>
              </a:rPr>
              <a:t>HDSC</a:t>
            </a:r>
            <a:r>
              <a:rPr lang="zh-CN" altLang="en-US" sz="1400" b="1" dirty="0">
                <a:latin typeface="Verdana" panose="020B0604030504040204" pitchFamily="34" charset="0"/>
                <a:ea typeface="微软雅黑" panose="020B0503020204020204" pitchFamily="34" charset="-122"/>
              </a:rPr>
              <a:t>调查需要核对的资料，该调査不会侵犯其隐私。</a:t>
            </a:r>
          </a:p>
        </p:txBody>
      </p:sp>
      <p:sp>
        <p:nvSpPr>
          <p:cNvPr id="19" name="矩形 18">
            <a:extLst>
              <a:ext uri="{FF2B5EF4-FFF2-40B4-BE49-F238E27FC236}">
                <a16:creationId xmlns:a16="http://schemas.microsoft.com/office/drawing/2014/main" id="{F47D47DC-B31B-47A5-935D-402B328595B0}"/>
              </a:ext>
            </a:extLst>
          </p:cNvPr>
          <p:cNvSpPr/>
          <p:nvPr/>
        </p:nvSpPr>
        <p:spPr>
          <a:xfrm>
            <a:off x="1071699" y="4385904"/>
            <a:ext cx="9953352" cy="309600"/>
          </a:xfrm>
          <a:prstGeom prst="rect">
            <a:avLst/>
          </a:prstGeom>
        </p:spPr>
        <p:txBody>
          <a:bodyPr wrap="square">
            <a:spAutoFit/>
          </a:bodyPr>
          <a:lstStyle/>
          <a:p>
            <a:pPr marL="285750" indent="-285750">
              <a:buFont typeface="Wingdings" panose="05000000000000000000" pitchFamily="2" charset="2"/>
              <a:buChar char="l"/>
            </a:pPr>
            <a:r>
              <a:rPr lang="zh-CN" altLang="en-US" sz="1400" b="1" dirty="0">
                <a:latin typeface="Verdana" panose="020B0604030504040204" pitchFamily="34" charset="0"/>
                <a:ea typeface="微软雅黑" panose="020B0503020204020204" pitchFamily="34" charset="-122"/>
              </a:rPr>
              <a:t>申请公司同意在其申请过程中，向</a:t>
            </a:r>
            <a:r>
              <a:rPr lang="en-US" altLang="zh-CN" sz="1400" b="1" dirty="0">
                <a:latin typeface="Verdana" panose="020B0604030504040204" pitchFamily="34" charset="0"/>
                <a:ea typeface="微软雅黑" panose="020B0503020204020204" pitchFamily="34" charset="-122"/>
              </a:rPr>
              <a:t>HDSC</a:t>
            </a:r>
            <a:r>
              <a:rPr lang="zh-CN" altLang="en-US" sz="1400" b="1" dirty="0">
                <a:latin typeface="Verdana" panose="020B0604030504040204" pitchFamily="34" charset="0"/>
                <a:ea typeface="微软雅黑" panose="020B0503020204020204" pitchFamily="34" charset="-122"/>
              </a:rPr>
              <a:t>提供的所有文件或其副本、照片等记录，由</a:t>
            </a:r>
            <a:r>
              <a:rPr lang="en-US" altLang="zh-CN" sz="1400" b="1" dirty="0">
                <a:latin typeface="Verdana" panose="020B0604030504040204" pitchFamily="34" charset="0"/>
                <a:ea typeface="微软雅黑" panose="020B0503020204020204" pitchFamily="34" charset="-122"/>
              </a:rPr>
              <a:t>HDSC</a:t>
            </a:r>
            <a:r>
              <a:rPr lang="zh-CN" altLang="en-US" sz="1400" b="1" dirty="0">
                <a:latin typeface="Verdana" panose="020B0604030504040204" pitchFamily="34" charset="0"/>
                <a:ea typeface="微软雅黑" panose="020B0503020204020204" pitchFamily="34" charset="-122"/>
              </a:rPr>
              <a:t>保管，不予返还。</a:t>
            </a:r>
          </a:p>
        </p:txBody>
      </p:sp>
      <p:sp>
        <p:nvSpPr>
          <p:cNvPr id="20" name="矩形 19">
            <a:extLst>
              <a:ext uri="{FF2B5EF4-FFF2-40B4-BE49-F238E27FC236}">
                <a16:creationId xmlns:a16="http://schemas.microsoft.com/office/drawing/2014/main" id="{D0795B3E-5EBD-4B6E-9F9F-63E1F4FB6368}"/>
              </a:ext>
            </a:extLst>
          </p:cNvPr>
          <p:cNvSpPr/>
          <p:nvPr/>
        </p:nvSpPr>
        <p:spPr>
          <a:xfrm>
            <a:off x="1071699" y="4864542"/>
            <a:ext cx="9953352" cy="307777"/>
          </a:xfrm>
          <a:prstGeom prst="rect">
            <a:avLst/>
          </a:prstGeom>
        </p:spPr>
        <p:txBody>
          <a:bodyPr wrap="square">
            <a:spAutoFit/>
          </a:bodyPr>
          <a:lstStyle/>
          <a:p>
            <a:pPr marL="285750" indent="-285750">
              <a:buFont typeface="Wingdings" panose="05000000000000000000" pitchFamily="2" charset="2"/>
              <a:buChar char="l"/>
            </a:pPr>
            <a:r>
              <a:rPr lang="zh-CN" altLang="en-US" sz="1400" b="1" dirty="0">
                <a:latin typeface="Verdana" panose="020B0604030504040204" pitchFamily="34" charset="0"/>
                <a:ea typeface="微软雅黑" panose="020B0503020204020204" pitchFamily="34" charset="-122"/>
              </a:rPr>
              <a:t>对于申请公司所提交的全部资料，</a:t>
            </a:r>
            <a:r>
              <a:rPr lang="en-US" altLang="zh-CN" sz="1400" b="1" dirty="0">
                <a:latin typeface="Verdana" panose="020B0604030504040204" pitchFamily="34" charset="0"/>
                <a:ea typeface="微软雅黑" panose="020B0503020204020204" pitchFamily="34" charset="-122"/>
              </a:rPr>
              <a:t>HDSC</a:t>
            </a:r>
            <a:r>
              <a:rPr lang="zh-CN" altLang="en-US" sz="1400" b="1" dirty="0">
                <a:latin typeface="Verdana" panose="020B0604030504040204" pitchFamily="34" charset="0"/>
                <a:ea typeface="微软雅黑" panose="020B0503020204020204" pitchFamily="34" charset="-122"/>
              </a:rPr>
              <a:t>将给予严格保密。</a:t>
            </a:r>
          </a:p>
        </p:txBody>
      </p:sp>
    </p:spTree>
    <p:extLst>
      <p:ext uri="{BB962C8B-B14F-4D97-AF65-F5344CB8AC3E}">
        <p14:creationId xmlns:p14="http://schemas.microsoft.com/office/powerpoint/2010/main" val="875705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4002882" y="96757"/>
            <a:ext cx="41862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1. </a:t>
            </a:r>
            <a:r>
              <a:rPr lang="zh-CN" altLang="en-US" sz="2000" b="1" dirty="0">
                <a:latin typeface="Verdana" panose="020B0604030504040204" pitchFamily="34" charset="0"/>
                <a:ea typeface="微软雅黑" panose="020B0503020204020204" pitchFamily="34" charset="-122"/>
              </a:rPr>
              <a:t>前言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申请信息</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graphicFrame>
        <p:nvGraphicFramePr>
          <p:cNvPr id="4" name="表格 3">
            <a:extLst>
              <a:ext uri="{FF2B5EF4-FFF2-40B4-BE49-F238E27FC236}">
                <a16:creationId xmlns:a16="http://schemas.microsoft.com/office/drawing/2014/main" id="{22132E86-56E8-4C74-9D45-BFDA544C206B}"/>
              </a:ext>
            </a:extLst>
          </p:cNvPr>
          <p:cNvGraphicFramePr>
            <a:graphicFrameLocks noGrp="1"/>
          </p:cNvGraphicFramePr>
          <p:nvPr>
            <p:extLst>
              <p:ext uri="{D42A27DB-BD31-4B8C-83A1-F6EECF244321}">
                <p14:modId xmlns:p14="http://schemas.microsoft.com/office/powerpoint/2010/main" val="2411922084"/>
              </p:ext>
            </p:extLst>
          </p:nvPr>
        </p:nvGraphicFramePr>
        <p:xfrm>
          <a:off x="1851594" y="1010730"/>
          <a:ext cx="8488810" cy="5148000"/>
        </p:xfrm>
        <a:graphic>
          <a:graphicData uri="http://schemas.openxmlformats.org/drawingml/2006/table">
            <a:tbl>
              <a:tblPr/>
              <a:tblGrid>
                <a:gridCol w="1032571">
                  <a:extLst>
                    <a:ext uri="{9D8B030D-6E8A-4147-A177-3AD203B41FA5}">
                      <a16:colId xmlns:a16="http://schemas.microsoft.com/office/drawing/2014/main" val="229310646"/>
                    </a:ext>
                  </a:extLst>
                </a:gridCol>
                <a:gridCol w="2056239">
                  <a:extLst>
                    <a:ext uri="{9D8B030D-6E8A-4147-A177-3AD203B41FA5}">
                      <a16:colId xmlns:a16="http://schemas.microsoft.com/office/drawing/2014/main" val="1777826803"/>
                    </a:ext>
                  </a:extLst>
                </a:gridCol>
                <a:gridCol w="5400000">
                  <a:extLst>
                    <a:ext uri="{9D8B030D-6E8A-4147-A177-3AD203B41FA5}">
                      <a16:colId xmlns:a16="http://schemas.microsoft.com/office/drawing/2014/main" val="867464421"/>
                    </a:ext>
                  </a:extLst>
                </a:gridCol>
              </a:tblGrid>
              <a:tr h="468000">
                <a:tc gridSpan="2">
                  <a:txBody>
                    <a:bodyPr/>
                    <a:lstStyle/>
                    <a:p>
                      <a:pPr algn="ctr" fontAlgn="ctr"/>
                      <a:r>
                        <a:rPr lang="zh-CN" altLang="en-US" sz="1600" b="1" i="0" u="none" strike="noStrike" dirty="0">
                          <a:solidFill>
                            <a:srgbClr val="000000"/>
                          </a:solidFill>
                          <a:effectLst/>
                          <a:latin typeface="Verdana" panose="020B0604030504040204" pitchFamily="34" charset="0"/>
                          <a:ea typeface="微软雅黑" panose="020B0503020204020204" pitchFamily="34" charset="-122"/>
                        </a:rPr>
                        <a:t>出资申请地区（省份城市）</a:t>
                      </a:r>
                    </a:p>
                  </a:txBody>
                  <a:tcPr marL="6181" marR="6181" marT="6181"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hMerge="1">
                  <a:txBody>
                    <a:bodyPr/>
                    <a:lstStyle/>
                    <a:p>
                      <a:endParaRPr kumimoji="1" lang="ja-JP" altLang="en-US"/>
                    </a:p>
                  </a:txBody>
                  <a:tcPr/>
                </a:tc>
                <a:tc>
                  <a:txBody>
                    <a:bodyPr/>
                    <a:lstStyle/>
                    <a:p>
                      <a:pPr algn="ctr" fontAlgn="ctr"/>
                      <a:r>
                        <a:rPr lang="ja-JP" altLang="en-US" sz="1600" b="0" i="0" u="none" strike="noStrike" dirty="0">
                          <a:solidFill>
                            <a:srgbClr val="000000"/>
                          </a:solidFill>
                          <a:effectLst/>
                          <a:latin typeface="Verdana" panose="020B0604030504040204" pitchFamily="34" charset="0"/>
                          <a:ea typeface="微软雅黑" panose="020B0503020204020204" pitchFamily="34" charset="-122"/>
                        </a:rPr>
                        <a:t>　</a:t>
                      </a: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9644733"/>
                  </a:ext>
                </a:extLst>
              </a:tr>
              <a:tr h="468000">
                <a:tc gridSpan="2">
                  <a:txBody>
                    <a:bodyPr/>
                    <a:lstStyle/>
                    <a:p>
                      <a:pPr algn="ctr" fontAlgn="ctr"/>
                      <a:r>
                        <a:rPr lang="zh-CN" altLang="en-US" sz="1600" b="1" i="0" u="none" strike="noStrike" dirty="0">
                          <a:solidFill>
                            <a:srgbClr val="000000"/>
                          </a:solidFill>
                          <a:effectLst/>
                          <a:latin typeface="Verdana" panose="020B0604030504040204" pitchFamily="34" charset="0"/>
                          <a:ea typeface="微软雅黑" panose="020B0503020204020204" pitchFamily="34" charset="-122"/>
                        </a:rPr>
                        <a:t>申请公司</a:t>
                      </a:r>
                    </a:p>
                  </a:txBody>
                  <a:tcPr marL="6181" marR="6181" marT="6181"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hMerge="1">
                  <a:txBody>
                    <a:bodyPr/>
                    <a:lstStyle/>
                    <a:p>
                      <a:endParaRPr kumimoji="1" lang="ja-JP" altLang="en-US"/>
                    </a:p>
                  </a:txBody>
                  <a:tcPr/>
                </a:tc>
                <a:tc>
                  <a:txBody>
                    <a:bodyPr/>
                    <a:lstStyle/>
                    <a:p>
                      <a:pPr algn="ctr" fontAlgn="ctr"/>
                      <a:endParaRPr lang="ja-JP" altLang="en-US" sz="1600" b="0" i="0" u="none" strike="noStrike" dirty="0">
                        <a:solidFill>
                          <a:srgbClr val="000000"/>
                        </a:solidFill>
                        <a:effectLst/>
                        <a:latin typeface="Verdana" panose="020B0604030504040204" pitchFamily="34" charset="0"/>
                        <a:ea typeface="微软雅黑" panose="020B0503020204020204" pitchFamily="34" charset="-122"/>
                      </a:endParaRP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8217649"/>
                  </a:ext>
                </a:extLst>
              </a:tr>
              <a:tr h="468000">
                <a:tc rowSpan="4">
                  <a:txBody>
                    <a:bodyPr/>
                    <a:lstStyle/>
                    <a:p>
                      <a:pPr algn="ctr" fontAlgn="ctr"/>
                      <a:r>
                        <a:rPr lang="zh-CN" altLang="en-US" sz="1600" b="1" i="0" u="none" strike="noStrike" dirty="0">
                          <a:solidFill>
                            <a:srgbClr val="000000"/>
                          </a:solidFill>
                          <a:effectLst/>
                          <a:latin typeface="Verdana" panose="020B0604030504040204" pitchFamily="34" charset="0"/>
                          <a:ea typeface="微软雅黑" panose="020B0503020204020204" pitchFamily="34" charset="-122"/>
                        </a:rPr>
                        <a:t>申请人</a:t>
                      </a:r>
                    </a:p>
                  </a:txBody>
                  <a:tcPr marL="6181" marR="6181" marT="6181"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r>
                        <a:rPr lang="ja-JP" altLang="en-US" sz="1600" b="1" i="0" u="none" strike="noStrike" dirty="0">
                          <a:solidFill>
                            <a:srgbClr val="000000"/>
                          </a:solidFill>
                          <a:effectLst/>
                          <a:latin typeface="Verdana" panose="020B0604030504040204" pitchFamily="34" charset="0"/>
                          <a:ea typeface="微软雅黑" panose="020B0503020204020204" pitchFamily="34" charset="-122"/>
                        </a:rPr>
                        <a:t>申请人姓名</a:t>
                      </a:r>
                    </a:p>
                  </a:txBody>
                  <a:tcPr marL="6181" marR="6181" marT="618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r>
                        <a:rPr lang="ja-JP" altLang="en-US" sz="1600" b="0" i="0" u="none" strike="noStrike" dirty="0">
                          <a:solidFill>
                            <a:srgbClr val="000000"/>
                          </a:solidFill>
                          <a:effectLst/>
                          <a:latin typeface="Verdana" panose="020B0604030504040204" pitchFamily="34" charset="0"/>
                          <a:ea typeface="微软雅黑" panose="020B0503020204020204" pitchFamily="34" charset="-122"/>
                        </a:rPr>
                        <a:t>　</a:t>
                      </a: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2079718"/>
                  </a:ext>
                </a:extLst>
              </a:tr>
              <a:tr h="468000">
                <a:tc vMerge="1">
                  <a:txBody>
                    <a:bodyPr/>
                    <a:lstStyle/>
                    <a:p>
                      <a:endParaRPr kumimoji="1" lang="ja-JP" altLang="en-US"/>
                    </a:p>
                  </a:txBody>
                  <a:tcPr>
                    <a:lnT w="6350" cap="flat" cmpd="sng" algn="ctr">
                      <a:solidFill>
                        <a:srgbClr val="000000"/>
                      </a:solidFill>
                      <a:prstDash val="solid"/>
                      <a:round/>
                      <a:headEnd type="none" w="med" len="med"/>
                      <a:tailEnd type="none" w="med" len="med"/>
                    </a:lnT>
                  </a:tcPr>
                </a:tc>
                <a:tc>
                  <a:txBody>
                    <a:bodyPr/>
                    <a:lstStyle/>
                    <a:p>
                      <a:pPr algn="ctr" fontAlgn="ctr"/>
                      <a:r>
                        <a:rPr lang="ja-JP" altLang="en-US" sz="1600" b="1" i="0" u="none" strike="noStrike" dirty="0">
                          <a:solidFill>
                            <a:srgbClr val="000000"/>
                          </a:solidFill>
                          <a:effectLst/>
                          <a:latin typeface="Verdana" panose="020B0604030504040204" pitchFamily="34" charset="0"/>
                          <a:ea typeface="微软雅黑" panose="020B0503020204020204" pitchFamily="34" charset="-122"/>
                        </a:rPr>
                        <a:t>申请人职务</a:t>
                      </a:r>
                    </a:p>
                  </a:txBody>
                  <a:tcPr marL="6181" marR="6181" marT="618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r>
                        <a:rPr lang="ja-JP" altLang="en-US" sz="1600" b="0" i="0" u="none" strike="noStrike" dirty="0">
                          <a:solidFill>
                            <a:srgbClr val="000000"/>
                          </a:solidFill>
                          <a:effectLst/>
                          <a:latin typeface="Verdana" panose="020B0604030504040204" pitchFamily="34" charset="0"/>
                          <a:ea typeface="微软雅黑" panose="020B0503020204020204" pitchFamily="34" charset="-122"/>
                        </a:rPr>
                        <a:t>　</a:t>
                      </a: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9526812"/>
                  </a:ext>
                </a:extLst>
              </a:tr>
              <a:tr h="468000">
                <a:tc vMerge="1">
                  <a:txBody>
                    <a:bodyPr/>
                    <a:lstStyle/>
                    <a:p>
                      <a:endParaRPr kumimoji="1" lang="ja-JP" altLang="en-US"/>
                    </a:p>
                  </a:txBody>
                  <a:tcPr/>
                </a:tc>
                <a:tc>
                  <a:txBody>
                    <a:bodyPr/>
                    <a:lstStyle/>
                    <a:p>
                      <a:pPr algn="ctr" fontAlgn="ctr"/>
                      <a:r>
                        <a:rPr lang="ja-JP" altLang="en-US" sz="1600" b="1" i="0" u="none" strike="noStrike" dirty="0">
                          <a:solidFill>
                            <a:srgbClr val="000000"/>
                          </a:solidFill>
                          <a:effectLst/>
                          <a:latin typeface="Verdana" panose="020B0604030504040204" pitchFamily="34" charset="0"/>
                          <a:ea typeface="微软雅黑" panose="020B0503020204020204" pitchFamily="34" charset="-122"/>
                        </a:rPr>
                        <a:t>电话</a:t>
                      </a:r>
                    </a:p>
                  </a:txBody>
                  <a:tcPr marL="6181" marR="6181" marT="618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r>
                        <a:rPr lang="ja-JP" altLang="en-US" sz="1600" b="0" i="0" u="none" strike="noStrike" dirty="0">
                          <a:solidFill>
                            <a:srgbClr val="000000"/>
                          </a:solidFill>
                          <a:effectLst/>
                          <a:latin typeface="Verdana" panose="020B0604030504040204" pitchFamily="34" charset="0"/>
                          <a:ea typeface="微软雅黑" panose="020B0503020204020204" pitchFamily="34" charset="-122"/>
                        </a:rPr>
                        <a:t>　</a:t>
                      </a: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22705413"/>
                  </a:ext>
                </a:extLst>
              </a:tr>
              <a:tr h="468000">
                <a:tc vMerge="1">
                  <a:txBody>
                    <a:bodyPr/>
                    <a:lstStyle/>
                    <a:p>
                      <a:endParaRPr kumimoji="1" lang="ja-JP" altLang="en-US"/>
                    </a:p>
                  </a:txBody>
                  <a:tcPr/>
                </a:tc>
                <a:tc>
                  <a:txBody>
                    <a:bodyPr/>
                    <a:lstStyle/>
                    <a:p>
                      <a:pPr algn="ctr" fontAlgn="ctr"/>
                      <a:r>
                        <a:rPr lang="ja-JP" altLang="en-US" sz="1600" b="1" i="0" u="none" strike="noStrike" dirty="0">
                          <a:solidFill>
                            <a:srgbClr val="000000"/>
                          </a:solidFill>
                          <a:effectLst/>
                          <a:latin typeface="Verdana" panose="020B0604030504040204" pitchFamily="34" charset="0"/>
                          <a:ea typeface="微软雅黑" panose="020B0503020204020204" pitchFamily="34" charset="-122"/>
                        </a:rPr>
                        <a:t>邮箱</a:t>
                      </a:r>
                    </a:p>
                  </a:txBody>
                  <a:tcPr marL="6181" marR="6181" marT="618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r>
                        <a:rPr lang="ja-JP" altLang="en-US" sz="1600" b="0" i="0" u="none" strike="noStrike" dirty="0">
                          <a:solidFill>
                            <a:srgbClr val="000000"/>
                          </a:solidFill>
                          <a:effectLst/>
                          <a:latin typeface="Verdana" panose="020B0604030504040204" pitchFamily="34" charset="0"/>
                          <a:ea typeface="微软雅黑" panose="020B0503020204020204" pitchFamily="34" charset="-122"/>
                        </a:rPr>
                        <a:t>　</a:t>
                      </a: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9963694"/>
                  </a:ext>
                </a:extLst>
              </a:tr>
              <a:tr h="468000">
                <a:tc rowSpan="4">
                  <a:txBody>
                    <a:bodyPr/>
                    <a:lstStyle/>
                    <a:p>
                      <a:pPr algn="ctr" fontAlgn="ctr"/>
                      <a:r>
                        <a:rPr lang="ja-JP" altLang="en-US" sz="1600" b="1" i="0" u="none" strike="noStrike" dirty="0">
                          <a:solidFill>
                            <a:srgbClr val="000000"/>
                          </a:solidFill>
                          <a:effectLst/>
                          <a:latin typeface="Verdana" panose="020B0604030504040204" pitchFamily="34" charset="0"/>
                          <a:ea typeface="微软雅黑" panose="020B0503020204020204" pitchFamily="34" charset="-122"/>
                        </a:rPr>
                        <a:t>联络人</a:t>
                      </a:r>
                    </a:p>
                  </a:txBody>
                  <a:tcPr marL="6181" marR="6181" marT="6181"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r>
                        <a:rPr lang="ja-JP" altLang="en-US" sz="1600" b="1" i="0" u="none" strike="noStrike" dirty="0">
                          <a:solidFill>
                            <a:srgbClr val="000000"/>
                          </a:solidFill>
                          <a:effectLst/>
                          <a:latin typeface="Verdana" panose="020B0604030504040204" pitchFamily="34" charset="0"/>
                          <a:ea typeface="微软雅黑" panose="020B0503020204020204" pitchFamily="34" charset="-122"/>
                        </a:rPr>
                        <a:t>联络人姓名</a:t>
                      </a:r>
                    </a:p>
                  </a:txBody>
                  <a:tcPr marL="6181" marR="6181" marT="618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r>
                        <a:rPr lang="ja-JP" altLang="en-US" sz="1600" b="0" i="0" u="none" strike="noStrike" dirty="0">
                          <a:solidFill>
                            <a:srgbClr val="000000"/>
                          </a:solidFill>
                          <a:effectLst/>
                          <a:latin typeface="Verdana" panose="020B0604030504040204" pitchFamily="34" charset="0"/>
                          <a:ea typeface="微软雅黑" panose="020B0503020204020204" pitchFamily="34" charset="-122"/>
                        </a:rPr>
                        <a:t>　</a:t>
                      </a: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675787"/>
                  </a:ext>
                </a:extLst>
              </a:tr>
              <a:tr h="468000">
                <a:tc vMerge="1">
                  <a:txBody>
                    <a:bodyPr/>
                    <a:lstStyle/>
                    <a:p>
                      <a:endParaRPr kumimoji="1" lang="ja-JP" altLang="en-US"/>
                    </a:p>
                  </a:txBody>
                  <a:tcPr/>
                </a:tc>
                <a:tc>
                  <a:txBody>
                    <a:bodyPr/>
                    <a:lstStyle/>
                    <a:p>
                      <a:pPr algn="ctr" fontAlgn="ctr"/>
                      <a:r>
                        <a:rPr lang="ja-JP" altLang="en-US" sz="1600" b="1" i="0" u="none" strike="noStrike" dirty="0">
                          <a:solidFill>
                            <a:srgbClr val="000000"/>
                          </a:solidFill>
                          <a:effectLst/>
                          <a:latin typeface="Verdana" panose="020B0604030504040204" pitchFamily="34" charset="0"/>
                          <a:ea typeface="微软雅黑" panose="020B0503020204020204" pitchFamily="34" charset="-122"/>
                        </a:rPr>
                        <a:t>联络人职务</a:t>
                      </a:r>
                    </a:p>
                  </a:txBody>
                  <a:tcPr marL="6181" marR="6181" marT="618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r>
                        <a:rPr lang="ja-JP" altLang="en-US" sz="1600" b="0" i="0" u="none" strike="noStrike" dirty="0">
                          <a:solidFill>
                            <a:srgbClr val="000000"/>
                          </a:solidFill>
                          <a:effectLst/>
                          <a:latin typeface="Verdana" panose="020B0604030504040204" pitchFamily="34" charset="0"/>
                          <a:ea typeface="微软雅黑" panose="020B0503020204020204" pitchFamily="34" charset="-122"/>
                        </a:rPr>
                        <a:t>　</a:t>
                      </a: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5995148"/>
                  </a:ext>
                </a:extLst>
              </a:tr>
              <a:tr h="468000">
                <a:tc vMerge="1">
                  <a:txBody>
                    <a:bodyPr/>
                    <a:lstStyle/>
                    <a:p>
                      <a:endParaRPr kumimoji="1" lang="ja-JP" altLang="en-US"/>
                    </a:p>
                  </a:txBody>
                  <a:tcPr/>
                </a:tc>
                <a:tc>
                  <a:txBody>
                    <a:bodyPr/>
                    <a:lstStyle/>
                    <a:p>
                      <a:pPr algn="ctr" fontAlgn="ctr"/>
                      <a:r>
                        <a:rPr lang="ja-JP" altLang="en-US" sz="1600" b="1" i="0" u="none" strike="noStrike" dirty="0">
                          <a:solidFill>
                            <a:srgbClr val="000000"/>
                          </a:solidFill>
                          <a:effectLst/>
                          <a:latin typeface="Verdana" panose="020B0604030504040204" pitchFamily="34" charset="0"/>
                          <a:ea typeface="微软雅黑" panose="020B0503020204020204" pitchFamily="34" charset="-122"/>
                        </a:rPr>
                        <a:t>电话</a:t>
                      </a:r>
                    </a:p>
                  </a:txBody>
                  <a:tcPr marL="6181" marR="6181" marT="618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r>
                        <a:rPr lang="ja-JP" altLang="en-US" sz="1600" b="0" i="0" u="none" strike="noStrike" dirty="0">
                          <a:solidFill>
                            <a:srgbClr val="000000"/>
                          </a:solidFill>
                          <a:effectLst/>
                          <a:latin typeface="Verdana" panose="020B0604030504040204" pitchFamily="34" charset="0"/>
                          <a:ea typeface="微软雅黑" panose="020B0503020204020204" pitchFamily="34" charset="-122"/>
                        </a:rPr>
                        <a:t>　</a:t>
                      </a: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3463702"/>
                  </a:ext>
                </a:extLst>
              </a:tr>
              <a:tr h="468000">
                <a:tc vMerge="1">
                  <a:txBody>
                    <a:bodyPr/>
                    <a:lstStyle/>
                    <a:p>
                      <a:endParaRPr kumimoji="1" lang="ja-JP" altLang="en-US"/>
                    </a:p>
                  </a:txBody>
                  <a:tcPr/>
                </a:tc>
                <a:tc>
                  <a:txBody>
                    <a:bodyPr/>
                    <a:lstStyle/>
                    <a:p>
                      <a:pPr algn="ctr" fontAlgn="ctr"/>
                      <a:r>
                        <a:rPr lang="ja-JP" altLang="en-US" sz="1600" b="1" i="0" u="none" strike="noStrike" dirty="0">
                          <a:solidFill>
                            <a:srgbClr val="000000"/>
                          </a:solidFill>
                          <a:effectLst/>
                          <a:latin typeface="Verdana" panose="020B0604030504040204" pitchFamily="34" charset="0"/>
                          <a:ea typeface="微软雅黑" panose="020B0503020204020204" pitchFamily="34" charset="-122"/>
                        </a:rPr>
                        <a:t>邮箱</a:t>
                      </a:r>
                    </a:p>
                  </a:txBody>
                  <a:tcPr marL="6181" marR="6181" marT="618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CC"/>
                    </a:solidFill>
                  </a:tcPr>
                </a:tc>
                <a:tc>
                  <a:txBody>
                    <a:bodyPr/>
                    <a:lstStyle/>
                    <a:p>
                      <a:pPr algn="ctr" fontAlgn="ctr"/>
                      <a:r>
                        <a:rPr lang="ja-JP" altLang="en-US" sz="1600" b="0" i="0" u="none" strike="noStrike" dirty="0">
                          <a:solidFill>
                            <a:srgbClr val="000000"/>
                          </a:solidFill>
                          <a:effectLst/>
                          <a:latin typeface="Verdana" panose="020B0604030504040204" pitchFamily="34" charset="0"/>
                          <a:ea typeface="微软雅黑" panose="020B0503020204020204" pitchFamily="34" charset="-122"/>
                        </a:rPr>
                        <a:t>　</a:t>
                      </a: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5974837"/>
                  </a:ext>
                </a:extLst>
              </a:tr>
              <a:tr h="468000">
                <a:tc gridSpan="2">
                  <a:txBody>
                    <a:bodyPr/>
                    <a:lstStyle/>
                    <a:p>
                      <a:pPr algn="ctr" fontAlgn="ctr"/>
                      <a:r>
                        <a:rPr lang="zh-CN" altLang="en-US" sz="1600" b="1" i="0" u="none" strike="noStrike" dirty="0">
                          <a:solidFill>
                            <a:srgbClr val="000000"/>
                          </a:solidFill>
                          <a:effectLst/>
                          <a:latin typeface="Verdana" panose="020B0604030504040204" pitchFamily="34" charset="0"/>
                          <a:ea typeface="微软雅黑" panose="020B0503020204020204" pitchFamily="34" charset="-122"/>
                        </a:rPr>
                        <a:t>申请日期</a:t>
                      </a:r>
                      <a:endParaRPr lang="ja-JP" altLang="en-US" sz="1600" b="1" i="0" u="none" strike="noStrike" dirty="0">
                        <a:solidFill>
                          <a:srgbClr val="000000"/>
                        </a:solidFill>
                        <a:effectLst/>
                        <a:latin typeface="Verdana" panose="020B0604030504040204" pitchFamily="34" charset="0"/>
                        <a:ea typeface="微软雅黑" panose="020B0503020204020204" pitchFamily="34" charset="-122"/>
                      </a:endParaRPr>
                    </a:p>
                  </a:txBody>
                  <a:tcPr marL="6181" marR="6181" marT="6181"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CCC"/>
                    </a:solidFill>
                  </a:tcPr>
                </a:tc>
                <a:tc hMerge="1">
                  <a:txBody>
                    <a:bodyPr/>
                    <a:lstStyle/>
                    <a:p>
                      <a:pPr algn="ctr" fontAlgn="ctr"/>
                      <a:endParaRPr lang="ja-JP"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6181" marR="6181" marT="618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endParaRPr lang="ja-JP" altLang="en-US" sz="1600" b="0" i="0" u="none" strike="noStrike" dirty="0">
                        <a:solidFill>
                          <a:srgbClr val="000000"/>
                        </a:solidFill>
                        <a:effectLst/>
                        <a:latin typeface="Verdana" panose="020B0604030504040204" pitchFamily="34" charset="0"/>
                        <a:ea typeface="微软雅黑" panose="020B0503020204020204" pitchFamily="34" charset="-122"/>
                      </a:endParaRPr>
                    </a:p>
                  </a:txBody>
                  <a:tcPr marL="6181" marR="6181" marT="6181"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0880306"/>
                  </a:ext>
                </a:extLst>
              </a:tr>
            </a:tbl>
          </a:graphicData>
        </a:graphic>
      </p:graphicFrame>
      <p:sp>
        <p:nvSpPr>
          <p:cNvPr id="57" name="Text Box 11">
            <a:extLst>
              <a:ext uri="{FF2B5EF4-FFF2-40B4-BE49-F238E27FC236}">
                <a16:creationId xmlns:a16="http://schemas.microsoft.com/office/drawing/2014/main" id="{546A6C55-4B76-4F79-B829-3DA71F847B9B}"/>
              </a:ext>
            </a:extLst>
          </p:cNvPr>
          <p:cNvSpPr txBox="1">
            <a:spLocks noChangeArrowheads="1"/>
          </p:cNvSpPr>
          <p:nvPr/>
        </p:nvSpPr>
        <p:spPr bwMode="auto">
          <a:xfrm>
            <a:off x="1619250" y="606425"/>
            <a:ext cx="460895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zh-CN" sz="1800" b="1" dirty="0">
                <a:latin typeface="Verdana" panose="020B0604030504040204" pitchFamily="34" charset="0"/>
                <a:ea typeface="Verdana" panose="020B0604030504040204" pitchFamily="34" charset="0"/>
              </a:rPr>
              <a:t>1.3  </a:t>
            </a:r>
            <a:r>
              <a:rPr lang="zh-CN" altLang="en-US" sz="1800" b="1" dirty="0">
                <a:latin typeface="Verdana" panose="020B0604030504040204" pitchFamily="34" charset="0"/>
                <a:ea typeface="Verdana" panose="020B0604030504040204" pitchFamily="34" charset="0"/>
              </a:rPr>
              <a:t>请在下表中填写出资</a:t>
            </a:r>
            <a:r>
              <a:rPr lang="zh-CN" altLang="en-US" sz="1800" b="1" dirty="0">
                <a:latin typeface="Verdana" panose="020B0604030504040204" pitchFamily="34" charset="0"/>
                <a:ea typeface="微软雅黑" panose="020B0503020204020204" pitchFamily="34" charset="-122"/>
              </a:rPr>
              <a:t>申请的基本信息</a:t>
            </a:r>
            <a:endParaRPr lang="zh-CN" altLang="en-US" sz="2000" b="1" dirty="0">
              <a:latin typeface="Verdana" panose="020B0604030504040204" pitchFamily="34" charset="0"/>
              <a:ea typeface="微软雅黑" panose="020B0503020204020204" pitchFamily="34" charset="-122"/>
            </a:endParaRPr>
          </a:p>
        </p:txBody>
      </p:sp>
    </p:spTree>
    <p:extLst>
      <p:ext uri="{BB962C8B-B14F-4D97-AF65-F5344CB8AC3E}">
        <p14:creationId xmlns:p14="http://schemas.microsoft.com/office/powerpoint/2010/main" val="1172908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4002882" y="96757"/>
            <a:ext cx="41862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2. </a:t>
            </a:r>
            <a:r>
              <a:rPr lang="zh-CN" altLang="en-US" sz="2000" b="1" dirty="0">
                <a:latin typeface="Verdana" panose="020B0604030504040204" pitchFamily="34" charset="0"/>
                <a:ea typeface="微软雅黑" panose="020B0503020204020204" pitchFamily="34" charset="-122"/>
              </a:rPr>
              <a:t>申请公司信息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概况</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2" name="Text Box 11">
            <a:extLst>
              <a:ext uri="{FF2B5EF4-FFF2-40B4-BE49-F238E27FC236}">
                <a16:creationId xmlns:a16="http://schemas.microsoft.com/office/drawing/2014/main" id="{A1FB3E45-F08A-4200-B4A8-EC03F6D94032}"/>
              </a:ext>
            </a:extLst>
          </p:cNvPr>
          <p:cNvSpPr txBox="1">
            <a:spLocks noChangeArrowheads="1"/>
          </p:cNvSpPr>
          <p:nvPr/>
        </p:nvSpPr>
        <p:spPr bwMode="auto">
          <a:xfrm>
            <a:off x="1619250" y="606425"/>
            <a:ext cx="658385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zh-CN" sz="1800" b="1" dirty="0">
                <a:latin typeface="Verdana" panose="020B0604030504040204" pitchFamily="34" charset="0"/>
                <a:ea typeface="Verdana" panose="020B0604030504040204" pitchFamily="34" charset="0"/>
              </a:rPr>
              <a:t>2.1  </a:t>
            </a:r>
            <a:r>
              <a:rPr lang="zh-CN" altLang="en-US" sz="1800" b="1" dirty="0">
                <a:latin typeface="Verdana" panose="020B0604030504040204" pitchFamily="34" charset="0"/>
                <a:ea typeface="Verdana" panose="020B0604030504040204" pitchFamily="34" charset="0"/>
              </a:rPr>
              <a:t>请在下表中填写</a:t>
            </a:r>
            <a:r>
              <a:rPr lang="zh-CN" altLang="en-US" sz="1800" b="1" dirty="0">
                <a:latin typeface="Verdana" panose="020B0604030504040204" pitchFamily="34" charset="0"/>
                <a:ea typeface="微软雅黑" panose="020B0503020204020204" pitchFamily="34" charset="-122"/>
              </a:rPr>
              <a:t>申请公司的基本信息</a:t>
            </a:r>
            <a:r>
              <a:rPr lang="zh-CN" altLang="en-US" sz="1400" b="1" dirty="0">
                <a:latin typeface="Verdana" panose="020B0604030504040204" pitchFamily="34" charset="0"/>
                <a:ea typeface="微软雅黑" panose="020B0503020204020204" pitchFamily="34" charset="-122"/>
                <a:cs typeface="Times New Roman" panose="02020603050405020304" pitchFamily="18" charset="0"/>
              </a:rPr>
              <a:t>（可自行调整表格行数）</a:t>
            </a:r>
            <a:endParaRPr lang="zh-CN" altLang="en-US" sz="2000" b="1" dirty="0">
              <a:latin typeface="Verdana" panose="020B0604030504040204" pitchFamily="34" charset="0"/>
              <a:ea typeface="微软雅黑" panose="020B0503020204020204" pitchFamily="34" charset="-122"/>
            </a:endParaRPr>
          </a:p>
        </p:txBody>
      </p:sp>
      <p:graphicFrame>
        <p:nvGraphicFramePr>
          <p:cNvPr id="13" name="Group 211">
            <a:extLst>
              <a:ext uri="{FF2B5EF4-FFF2-40B4-BE49-F238E27FC236}">
                <a16:creationId xmlns:a16="http://schemas.microsoft.com/office/drawing/2014/main" id="{2A852E1F-DC87-46DE-86FB-2B2BCC1D75AB}"/>
              </a:ext>
            </a:extLst>
          </p:cNvPr>
          <p:cNvGraphicFramePr>
            <a:graphicFrameLocks noGrp="1"/>
          </p:cNvGraphicFramePr>
          <p:nvPr>
            <p:extLst>
              <p:ext uri="{D42A27DB-BD31-4B8C-83A1-F6EECF244321}">
                <p14:modId xmlns:p14="http://schemas.microsoft.com/office/powerpoint/2010/main" val="3753446560"/>
              </p:ext>
            </p:extLst>
          </p:nvPr>
        </p:nvGraphicFramePr>
        <p:xfrm>
          <a:off x="1632000" y="977335"/>
          <a:ext cx="8928000" cy="4154192"/>
        </p:xfrm>
        <a:graphic>
          <a:graphicData uri="http://schemas.openxmlformats.org/drawingml/2006/table">
            <a:tbl>
              <a:tblPr/>
              <a:tblGrid>
                <a:gridCol w="1584000">
                  <a:extLst>
                    <a:ext uri="{9D8B030D-6E8A-4147-A177-3AD203B41FA5}">
                      <a16:colId xmlns:a16="http://schemas.microsoft.com/office/drawing/2014/main" val="1309613935"/>
                    </a:ext>
                  </a:extLst>
                </a:gridCol>
                <a:gridCol w="2340000">
                  <a:extLst>
                    <a:ext uri="{9D8B030D-6E8A-4147-A177-3AD203B41FA5}">
                      <a16:colId xmlns:a16="http://schemas.microsoft.com/office/drawing/2014/main" val="4102838393"/>
                    </a:ext>
                  </a:extLst>
                </a:gridCol>
                <a:gridCol w="792000">
                  <a:extLst>
                    <a:ext uri="{9D8B030D-6E8A-4147-A177-3AD203B41FA5}">
                      <a16:colId xmlns:a16="http://schemas.microsoft.com/office/drawing/2014/main" val="2915362950"/>
                    </a:ext>
                  </a:extLst>
                </a:gridCol>
                <a:gridCol w="792000">
                  <a:extLst>
                    <a:ext uri="{9D8B030D-6E8A-4147-A177-3AD203B41FA5}">
                      <a16:colId xmlns:a16="http://schemas.microsoft.com/office/drawing/2014/main" val="1254176192"/>
                    </a:ext>
                  </a:extLst>
                </a:gridCol>
                <a:gridCol w="1620000">
                  <a:extLst>
                    <a:ext uri="{9D8B030D-6E8A-4147-A177-3AD203B41FA5}">
                      <a16:colId xmlns:a16="http://schemas.microsoft.com/office/drawing/2014/main" val="2287073645"/>
                    </a:ext>
                  </a:extLst>
                </a:gridCol>
                <a:gridCol w="792000">
                  <a:extLst>
                    <a:ext uri="{9D8B030D-6E8A-4147-A177-3AD203B41FA5}">
                      <a16:colId xmlns:a16="http://schemas.microsoft.com/office/drawing/2014/main" val="1142197863"/>
                    </a:ext>
                  </a:extLst>
                </a:gridCol>
                <a:gridCol w="1008000">
                  <a:extLst>
                    <a:ext uri="{9D8B030D-6E8A-4147-A177-3AD203B41FA5}">
                      <a16:colId xmlns:a16="http://schemas.microsoft.com/office/drawing/2014/main" val="2773730409"/>
                    </a:ext>
                  </a:extLst>
                </a:gridCol>
              </a:tblGrid>
              <a:tr h="519274">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公司名称：</a:t>
                      </a:r>
                    </a:p>
                  </a:txBody>
                  <a:tcPr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gridSpan="6">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710230161"/>
                  </a:ext>
                </a:extLst>
              </a:tr>
              <a:tr h="519274">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公司营业地址：</a:t>
                      </a:r>
                    </a:p>
                  </a:txBody>
                  <a:tcPr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gridSpan="6">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381419071"/>
                  </a:ext>
                </a:extLst>
              </a:tr>
              <a:tr h="519274">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主营业务：</a:t>
                      </a:r>
                    </a:p>
                  </a:txBody>
                  <a:tcPr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gridSpan="6">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endParaRPr kumimoji="1" lang="ja-JP" altLang="en-US" sz="1400" b="0" i="0" u="none" strike="noStrike" kern="1200" cap="none" normalizeH="0" baseline="0" dirty="0">
                        <a:ln>
                          <a:noFill/>
                        </a:ln>
                        <a:solidFill>
                          <a:schemeClr val="tx1"/>
                        </a:solidFill>
                        <a:effectLst/>
                        <a:latin typeface="Verdana" panose="020B0604030504040204" pitchFamily="34" charset="0"/>
                        <a:cs typeface="+mn-cs"/>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ja-JP" altLang="en-US" sz="1400" b="0" i="0" u="none" strike="noStrike" kern="1200" cap="none" normalizeH="0" baseline="0" dirty="0">
                        <a:ln>
                          <a:noFill/>
                        </a:ln>
                        <a:solidFill>
                          <a:schemeClr val="tx1"/>
                        </a:solidFill>
                        <a:effectLst/>
                        <a:latin typeface="Verdana" panose="020B0604030504040204" pitchFamily="34" charset="0"/>
                        <a:cs typeface="+mn-cs"/>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784006980"/>
                  </a:ext>
                </a:extLst>
              </a:tr>
              <a:tr h="519274">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注册资本：</a:t>
                      </a:r>
                    </a:p>
                  </a:txBody>
                  <a:tcPr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gridSpan="6">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795885521"/>
                  </a:ext>
                </a:extLst>
              </a:tr>
              <a:tr h="519274">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电话</a:t>
                      </a: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传真：</a:t>
                      </a:r>
                    </a:p>
                  </a:txBody>
                  <a:tcPr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rowSpan="4">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公司股东及出资比例</a:t>
                      </a:r>
                    </a:p>
                  </a:txBody>
                  <a:tcPr marT="45687" marB="45687" vert="eaVert"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股东①</a:t>
                      </a: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比例①</a:t>
                      </a:r>
                      <a:endParaRPr kumimoji="1" lang="ja-JP" altLang="ja-JP"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en-US" altLang="zh-CN" sz="1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97738799"/>
                  </a:ext>
                </a:extLst>
              </a:tr>
              <a:tr h="519274">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电子邮箱：</a:t>
                      </a:r>
                    </a:p>
                  </a:txBody>
                  <a:tcPr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股东②</a:t>
                      </a: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比例②</a:t>
                      </a:r>
                      <a:endParaRPr kumimoji="1" lang="ja-JP" altLang="ja-JP"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en-US" altLang="zh-CN" sz="1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86408221"/>
                  </a:ext>
                </a:extLst>
              </a:tr>
              <a:tr h="519274">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年度营业额：</a:t>
                      </a:r>
                    </a:p>
                  </a:txBody>
                  <a:tcPr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en-US" altLang="zh-CN" sz="14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kumimoji="1" lang="en-US" altLang="ja-JP" sz="14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股东③</a:t>
                      </a: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比例③</a:t>
                      </a:r>
                      <a:endParaRPr kumimoji="1" lang="ja-JP" altLang="ja-JP"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en-US" altLang="zh-CN" sz="1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30689232"/>
                  </a:ext>
                </a:extLst>
              </a:tr>
              <a:tr h="519274">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年度净利润：</a:t>
                      </a: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T="45687" marB="4568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v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股东④</a:t>
                      </a:r>
                      <a:endParaRPr kumimoji="1" lang="ja-JP" altLang="ja-JP"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比例④</a:t>
                      </a:r>
                      <a:endParaRPr kumimoji="1" lang="ja-JP" altLang="ja-JP"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defRPr/>
                      </a:pPr>
                      <a:r>
                        <a:rPr kumimoji="1" lang="en-US" altLang="zh-CN" sz="1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endParaRPr kumimoji="1" lang="ja-JP" altLang="ja-JP"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1230107"/>
                  </a:ext>
                </a:extLst>
              </a:tr>
            </a:tbl>
          </a:graphicData>
        </a:graphic>
      </p:graphicFrame>
      <p:sp>
        <p:nvSpPr>
          <p:cNvPr id="16" name="Text Box 68">
            <a:extLst>
              <a:ext uri="{FF2B5EF4-FFF2-40B4-BE49-F238E27FC236}">
                <a16:creationId xmlns:a16="http://schemas.microsoft.com/office/drawing/2014/main" id="{38C9EB14-00FA-491B-8022-0D9932A94B78}"/>
              </a:ext>
            </a:extLst>
          </p:cNvPr>
          <p:cNvSpPr txBox="1">
            <a:spLocks noChangeArrowheads="1"/>
          </p:cNvSpPr>
          <p:nvPr/>
        </p:nvSpPr>
        <p:spPr bwMode="auto">
          <a:xfrm>
            <a:off x="1905259" y="5145525"/>
            <a:ext cx="4256293" cy="109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nSpc>
                <a:spcPts val="2000"/>
              </a:lnSpc>
              <a:spcBef>
                <a:spcPct val="0"/>
              </a:spcBef>
              <a:buNone/>
            </a:pPr>
            <a:r>
              <a:rPr lang="en-US" altLang="zh-CN" sz="1400" b="1" dirty="0">
                <a:latin typeface="Verdana" panose="020B0604030504040204" pitchFamily="34" charset="0"/>
                <a:ea typeface="Verdana" panose="020B0604030504040204" pitchFamily="34" charset="0"/>
              </a:rPr>
              <a:t>※  </a:t>
            </a:r>
            <a:r>
              <a:rPr lang="zh-CN" altLang="en-US" sz="1400" b="1" dirty="0">
                <a:latin typeface="Verdana" panose="020B0604030504040204" pitchFamily="34" charset="0"/>
                <a:ea typeface="微软雅黑" panose="020B0503020204020204" pitchFamily="34" charset="-122"/>
              </a:rPr>
              <a:t>请</a:t>
            </a:r>
            <a:r>
              <a:rPr lang="zh-CN" altLang="en-US" sz="1400" b="1" dirty="0">
                <a:solidFill>
                  <a:srgbClr val="FF0000"/>
                </a:solidFill>
                <a:latin typeface="Verdana" panose="020B0604030504040204" pitchFamily="34" charset="0"/>
                <a:ea typeface="微软雅黑" panose="020B0503020204020204" pitchFamily="34" charset="-122"/>
              </a:rPr>
              <a:t>在纸质版申请书中以附件形式提交</a:t>
            </a:r>
            <a:r>
              <a:rPr lang="zh-CN" altLang="en-US" sz="1400" b="1" dirty="0">
                <a:latin typeface="Verdana" panose="020B0604030504040204" pitchFamily="34" charset="0"/>
                <a:ea typeface="微软雅黑" panose="020B0503020204020204" pitchFamily="34" charset="-122"/>
              </a:rPr>
              <a:t>以下资料：</a:t>
            </a:r>
            <a:endParaRPr lang="en-US" altLang="zh-CN" sz="1400" b="1" dirty="0">
              <a:latin typeface="Verdana" panose="020B0604030504040204" pitchFamily="34" charset="0"/>
              <a:ea typeface="Verdana" panose="020B0604030504040204" pitchFamily="34" charset="0"/>
            </a:endParaRPr>
          </a:p>
          <a:p>
            <a:pPr>
              <a:lnSpc>
                <a:spcPts val="2000"/>
              </a:lnSpc>
              <a:spcBef>
                <a:spcPct val="0"/>
              </a:spcBef>
              <a:buNone/>
            </a:pPr>
            <a:r>
              <a:rPr lang="en-US" altLang="zh-CN" sz="1400" b="1" dirty="0">
                <a:latin typeface="Verdana" panose="020B0604030504040204" pitchFamily="34" charset="0"/>
                <a:ea typeface="Verdana" panose="020B0604030504040204" pitchFamily="34" charset="0"/>
              </a:rPr>
              <a:t>1</a:t>
            </a:r>
            <a:r>
              <a:rPr lang="zh-CN" altLang="en-US" sz="1400" b="1" dirty="0">
                <a:latin typeface="Verdana" panose="020B0604030504040204" pitchFamily="34" charset="0"/>
                <a:ea typeface="微软雅黑" panose="020B0503020204020204" pitchFamily="34" charset="-122"/>
              </a:rPr>
              <a:t>）管理层的履历表</a:t>
            </a:r>
          </a:p>
          <a:p>
            <a:pPr>
              <a:lnSpc>
                <a:spcPts val="2000"/>
              </a:lnSpc>
              <a:spcBef>
                <a:spcPct val="0"/>
              </a:spcBef>
              <a:buNone/>
            </a:pPr>
            <a:r>
              <a:rPr lang="en-US" altLang="zh-CN" sz="1400" b="1" dirty="0">
                <a:latin typeface="Verdana" panose="020B0604030504040204" pitchFamily="34" charset="0"/>
                <a:ea typeface="Verdana" panose="020B0604030504040204" pitchFamily="34" charset="0"/>
              </a:rPr>
              <a:t>2</a:t>
            </a:r>
            <a:r>
              <a:rPr lang="zh-CN" altLang="en-US" sz="1400" b="1" dirty="0">
                <a:latin typeface="Verdana" panose="020B0604030504040204" pitchFamily="34" charset="0"/>
                <a:ea typeface="微软雅黑" panose="020B0503020204020204" pitchFamily="34" charset="-122"/>
              </a:rPr>
              <a:t>）现有组织架构和员工状况一览表</a:t>
            </a:r>
          </a:p>
          <a:p>
            <a:pPr>
              <a:lnSpc>
                <a:spcPts val="2000"/>
              </a:lnSpc>
              <a:spcBef>
                <a:spcPct val="0"/>
              </a:spcBef>
              <a:buNone/>
            </a:pPr>
            <a:r>
              <a:rPr lang="en-US" altLang="zh-CN" sz="1400" b="1" dirty="0">
                <a:latin typeface="Verdana" panose="020B0604030504040204" pitchFamily="34" charset="0"/>
                <a:ea typeface="Verdana" panose="020B0604030504040204" pitchFamily="34" charset="0"/>
              </a:rPr>
              <a:t>3</a:t>
            </a:r>
            <a:r>
              <a:rPr lang="zh-CN" altLang="en-US" sz="1400" b="1" dirty="0">
                <a:latin typeface="Verdana" panose="020B0604030504040204" pitchFamily="34" charset="0"/>
                <a:ea typeface="微软雅黑" panose="020B0503020204020204" pitchFamily="34" charset="-122"/>
              </a:rPr>
              <a:t>）能够全面反映当前经营场地</a:t>
            </a:r>
            <a:r>
              <a:rPr lang="en-US" altLang="zh-CN" sz="1400" b="1" dirty="0">
                <a:latin typeface="Verdana" panose="020B0604030504040204" pitchFamily="34" charset="0"/>
                <a:ea typeface="Verdana" panose="020B0604030504040204" pitchFamily="34" charset="0"/>
              </a:rPr>
              <a:t>/</a:t>
            </a:r>
            <a:r>
              <a:rPr lang="zh-CN" altLang="en-US" sz="1400" b="1" dirty="0">
                <a:latin typeface="Verdana" panose="020B0604030504040204" pitchFamily="34" charset="0"/>
                <a:ea typeface="微软雅黑" panose="020B0503020204020204" pitchFamily="34" charset="-122"/>
              </a:rPr>
              <a:t>状况等的照片</a:t>
            </a:r>
          </a:p>
        </p:txBody>
      </p:sp>
    </p:spTree>
    <p:extLst>
      <p:ext uri="{BB962C8B-B14F-4D97-AF65-F5344CB8AC3E}">
        <p14:creationId xmlns:p14="http://schemas.microsoft.com/office/powerpoint/2010/main" val="347267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4002882" y="96757"/>
            <a:ext cx="41862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2. </a:t>
            </a:r>
            <a:r>
              <a:rPr lang="zh-CN" altLang="en-US" sz="2000" b="1" dirty="0">
                <a:latin typeface="Verdana" panose="020B0604030504040204" pitchFamily="34" charset="0"/>
                <a:ea typeface="微软雅黑" panose="020B0503020204020204" pitchFamily="34" charset="-122"/>
              </a:rPr>
              <a:t>申请公司信息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概况</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2" name="Text Box 11">
            <a:extLst>
              <a:ext uri="{FF2B5EF4-FFF2-40B4-BE49-F238E27FC236}">
                <a16:creationId xmlns:a16="http://schemas.microsoft.com/office/drawing/2014/main" id="{A1FB3E45-F08A-4200-B4A8-EC03F6D94032}"/>
              </a:ext>
            </a:extLst>
          </p:cNvPr>
          <p:cNvSpPr txBox="1">
            <a:spLocks noChangeArrowheads="1"/>
          </p:cNvSpPr>
          <p:nvPr/>
        </p:nvSpPr>
        <p:spPr bwMode="auto">
          <a:xfrm>
            <a:off x="1619250" y="606425"/>
            <a:ext cx="55996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zh-CN" sz="1800" b="1" dirty="0">
                <a:latin typeface="Verdana" panose="020B0604030504040204" pitchFamily="34" charset="0"/>
                <a:ea typeface="Verdana" panose="020B0604030504040204" pitchFamily="34" charset="0"/>
              </a:rPr>
              <a:t>2.1  </a:t>
            </a:r>
            <a:r>
              <a:rPr lang="zh-CN" altLang="en-US" sz="1800" b="1" dirty="0">
                <a:latin typeface="Verdana" panose="020B0604030504040204" pitchFamily="34" charset="0"/>
                <a:ea typeface="微软雅黑" panose="020B0503020204020204" pitchFamily="34" charset="-122"/>
              </a:rPr>
              <a:t>请在下框内以图片形式粘贴申请公司的营业执照</a:t>
            </a:r>
            <a:endParaRPr lang="zh-CN" altLang="en-US" sz="2000" b="1" dirty="0">
              <a:latin typeface="Verdana" panose="020B0604030504040204" pitchFamily="34" charset="0"/>
              <a:ea typeface="微软雅黑" panose="020B0503020204020204" pitchFamily="34" charset="-122"/>
            </a:endParaRPr>
          </a:p>
        </p:txBody>
      </p:sp>
      <p:graphicFrame>
        <p:nvGraphicFramePr>
          <p:cNvPr id="13" name="Group 211">
            <a:extLst>
              <a:ext uri="{FF2B5EF4-FFF2-40B4-BE49-F238E27FC236}">
                <a16:creationId xmlns:a16="http://schemas.microsoft.com/office/drawing/2014/main" id="{2A852E1F-DC87-46DE-86FB-2B2BCC1D75AB}"/>
              </a:ext>
            </a:extLst>
          </p:cNvPr>
          <p:cNvGraphicFramePr>
            <a:graphicFrameLocks noGrp="1"/>
          </p:cNvGraphicFramePr>
          <p:nvPr>
            <p:extLst>
              <p:ext uri="{D42A27DB-BD31-4B8C-83A1-F6EECF244321}">
                <p14:modId xmlns:p14="http://schemas.microsoft.com/office/powerpoint/2010/main" val="3476385157"/>
              </p:ext>
            </p:extLst>
          </p:nvPr>
        </p:nvGraphicFramePr>
        <p:xfrm>
          <a:off x="1690688" y="1255637"/>
          <a:ext cx="8820000" cy="4941193"/>
        </p:xfrm>
        <a:graphic>
          <a:graphicData uri="http://schemas.openxmlformats.org/drawingml/2006/table">
            <a:tbl>
              <a:tblPr/>
              <a:tblGrid>
                <a:gridCol w="8820000">
                  <a:extLst>
                    <a:ext uri="{9D8B030D-6E8A-4147-A177-3AD203B41FA5}">
                      <a16:colId xmlns:a16="http://schemas.microsoft.com/office/drawing/2014/main" val="1309613935"/>
                    </a:ext>
                  </a:extLst>
                </a:gridCol>
              </a:tblGrid>
              <a:tr h="494119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687" marB="45687"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10230161"/>
                  </a:ext>
                </a:extLst>
              </a:tr>
            </a:tbl>
          </a:graphicData>
        </a:graphic>
      </p:graphicFrame>
      <p:sp>
        <p:nvSpPr>
          <p:cNvPr id="11" name="Text Box 68">
            <a:extLst>
              <a:ext uri="{FF2B5EF4-FFF2-40B4-BE49-F238E27FC236}">
                <a16:creationId xmlns:a16="http://schemas.microsoft.com/office/drawing/2014/main" id="{1A2E0661-9F1D-447D-97E8-94B1BFC8EF41}"/>
              </a:ext>
            </a:extLst>
          </p:cNvPr>
          <p:cNvSpPr txBox="1">
            <a:spLocks noChangeArrowheads="1"/>
          </p:cNvSpPr>
          <p:nvPr/>
        </p:nvSpPr>
        <p:spPr bwMode="auto">
          <a:xfrm>
            <a:off x="1887700" y="947860"/>
            <a:ext cx="5400000"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zh-CN" sz="1400" b="1" dirty="0">
                <a:latin typeface="Verdana" panose="020B0604030504040204" pitchFamily="34" charset="0"/>
                <a:ea typeface="Verdana" panose="020B0604030504040204" pitchFamily="34" charset="0"/>
              </a:rPr>
              <a:t>※  </a:t>
            </a:r>
            <a:r>
              <a:rPr lang="zh-CN" altLang="en-US" sz="1400" b="1" dirty="0">
                <a:latin typeface="Verdana" panose="020B0604030504040204" pitchFamily="34" charset="0"/>
                <a:ea typeface="微软雅黑" panose="020B0503020204020204" pitchFamily="34" charset="-122"/>
              </a:rPr>
              <a:t>图片</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需清晰可见，</a:t>
            </a:r>
            <a:r>
              <a:rPr lang="zh-CN" altLang="en-US" sz="1400" b="1" dirty="0">
                <a:latin typeface="Verdana" panose="020B0604030504040204" pitchFamily="34" charset="0"/>
                <a:ea typeface="微软雅黑" panose="020B0503020204020204" pitchFamily="34" charset="-122"/>
              </a:rPr>
              <a:t>并</a:t>
            </a:r>
            <a:r>
              <a:rPr lang="zh-CN" altLang="en-US" sz="1400" b="1" dirty="0">
                <a:solidFill>
                  <a:srgbClr val="FF0000"/>
                </a:solidFill>
                <a:latin typeface="Verdana" panose="020B0604030504040204" pitchFamily="34" charset="0"/>
                <a:ea typeface="微软雅黑" panose="020B0503020204020204" pitchFamily="34" charset="-122"/>
              </a:rPr>
              <a:t>以附件形式提交扫描件及复印件</a:t>
            </a:r>
            <a:endParaRPr lang="en-US" altLang="zh-CN" sz="1400"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581766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4002882" y="96757"/>
            <a:ext cx="41862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2. </a:t>
            </a:r>
            <a:r>
              <a:rPr lang="zh-CN" altLang="en-US" sz="2000" b="1" dirty="0">
                <a:latin typeface="Verdana" panose="020B0604030504040204" pitchFamily="34" charset="0"/>
                <a:ea typeface="微软雅黑" panose="020B0503020204020204" pitchFamily="34" charset="-122"/>
              </a:rPr>
              <a:t>申请公司信息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概况</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1" name="Text Box 7">
            <a:extLst>
              <a:ext uri="{FF2B5EF4-FFF2-40B4-BE49-F238E27FC236}">
                <a16:creationId xmlns:a16="http://schemas.microsoft.com/office/drawing/2014/main" id="{F3EB15B4-2C9D-4456-B7DC-37DD7973F2DD}"/>
              </a:ext>
            </a:extLst>
          </p:cNvPr>
          <p:cNvSpPr txBox="1">
            <a:spLocks noChangeArrowheads="1"/>
          </p:cNvSpPr>
          <p:nvPr/>
        </p:nvSpPr>
        <p:spPr bwMode="auto">
          <a:xfrm>
            <a:off x="1619251" y="606425"/>
            <a:ext cx="64203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zh-CN" sz="1800" b="1" dirty="0">
                <a:latin typeface="Verdana" panose="020B0604030504040204" pitchFamily="34" charset="0"/>
                <a:ea typeface="Verdana" panose="020B0604030504040204" pitchFamily="34" charset="0"/>
              </a:rPr>
              <a:t>2.1  </a:t>
            </a:r>
            <a:r>
              <a:rPr lang="zh-CN" altLang="en-US" sz="1800" b="1" dirty="0">
                <a:latin typeface="Verdana" panose="020B0604030504040204" pitchFamily="34" charset="0"/>
                <a:ea typeface="Verdana" panose="020B0604030504040204" pitchFamily="34" charset="0"/>
              </a:rPr>
              <a:t>请在下表中填写</a:t>
            </a:r>
            <a:r>
              <a:rPr lang="zh-CN" altLang="en-US" sz="1800" b="1" dirty="0">
                <a:latin typeface="Verdana" panose="020B0604030504040204" pitchFamily="34" charset="0"/>
                <a:ea typeface="微软雅黑" panose="020B0503020204020204" pitchFamily="34" charset="-122"/>
              </a:rPr>
              <a:t>申请公司的相关信息</a:t>
            </a:r>
            <a:r>
              <a:rPr lang="zh-CN" altLang="en-US" sz="1400" b="1" dirty="0">
                <a:latin typeface="Verdana" panose="020B0604030504040204" pitchFamily="34" charset="0"/>
                <a:ea typeface="微软雅黑" panose="020B0503020204020204" pitchFamily="34" charset="-122"/>
                <a:cs typeface="Times New Roman" panose="02020603050405020304" pitchFamily="18" charset="0"/>
              </a:rPr>
              <a:t>（可自行调整表格行数）</a:t>
            </a:r>
            <a:endParaRPr lang="zh-CN" altLang="en-US" sz="2000" b="1" dirty="0">
              <a:latin typeface="Verdana" panose="020B0604030504040204" pitchFamily="34" charset="0"/>
              <a:ea typeface="微软雅黑" panose="020B0503020204020204" pitchFamily="34" charset="-122"/>
            </a:endParaRPr>
          </a:p>
        </p:txBody>
      </p:sp>
      <p:graphicFrame>
        <p:nvGraphicFramePr>
          <p:cNvPr id="15" name="Group 74">
            <a:extLst>
              <a:ext uri="{FF2B5EF4-FFF2-40B4-BE49-F238E27FC236}">
                <a16:creationId xmlns:a16="http://schemas.microsoft.com/office/drawing/2014/main" id="{678AF512-CA61-4D17-AB2E-F880B8BD0AA1}"/>
              </a:ext>
            </a:extLst>
          </p:cNvPr>
          <p:cNvGraphicFramePr>
            <a:graphicFrameLocks noGrp="1"/>
          </p:cNvGraphicFramePr>
          <p:nvPr>
            <p:extLst>
              <p:ext uri="{D42A27DB-BD31-4B8C-83A1-F6EECF244321}">
                <p14:modId xmlns:p14="http://schemas.microsoft.com/office/powerpoint/2010/main" val="1504254832"/>
              </p:ext>
            </p:extLst>
          </p:nvPr>
        </p:nvGraphicFramePr>
        <p:xfrm>
          <a:off x="1619250" y="1028700"/>
          <a:ext cx="8964000" cy="5184000"/>
        </p:xfrm>
        <a:graphic>
          <a:graphicData uri="http://schemas.openxmlformats.org/drawingml/2006/table">
            <a:tbl>
              <a:tblPr/>
              <a:tblGrid>
                <a:gridCol w="3960000">
                  <a:extLst>
                    <a:ext uri="{9D8B030D-6E8A-4147-A177-3AD203B41FA5}">
                      <a16:colId xmlns:a16="http://schemas.microsoft.com/office/drawing/2014/main" val="4135094468"/>
                    </a:ext>
                  </a:extLst>
                </a:gridCol>
                <a:gridCol w="5004000">
                  <a:extLst>
                    <a:ext uri="{9D8B030D-6E8A-4147-A177-3AD203B41FA5}">
                      <a16:colId xmlns:a16="http://schemas.microsoft.com/office/drawing/2014/main" val="1168538336"/>
                    </a:ext>
                  </a:extLst>
                </a:gridCol>
              </a:tblGrid>
              <a:tr h="86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公司的大事记，包括获得的行业资质和奖项等：</a:t>
                      </a: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27" marB="4572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46325011"/>
                  </a:ext>
                </a:extLst>
              </a:tr>
              <a:tr h="86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请阐述您的业务优势：</a:t>
                      </a: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27" marB="4572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05255584"/>
                  </a:ext>
                </a:extLst>
              </a:tr>
              <a:tr h="86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申请公司是否有零售业务经验，特别是在汽车、</a:t>
                      </a:r>
                      <a:endPar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摩托车（如有请详细说明）：</a:t>
                      </a: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27" marB="4572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45638448"/>
                  </a:ext>
                </a:extLst>
              </a:tr>
              <a:tr h="86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申请公司是否有组织活动的经验</a:t>
                      </a:r>
                      <a:endPar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（汽车摩托车及相关赛车运动）：</a:t>
                      </a:r>
                      <a:endPar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27" marB="4572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93400677"/>
                  </a:ext>
                </a:extLst>
              </a:tr>
              <a:tr h="86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若有特约经销品牌，</a:t>
                      </a:r>
                      <a:endPar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请列明授权厂家，授权合约时间及开业日期：</a:t>
                      </a: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27" marB="4572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47196489"/>
                  </a:ext>
                </a:extLst>
              </a:tr>
              <a:tr h="864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其他补充信息：</a:t>
                      </a: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27" marB="4572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13676140"/>
                  </a:ext>
                </a:extLst>
              </a:tr>
            </a:tbl>
          </a:graphicData>
        </a:graphic>
      </p:graphicFrame>
    </p:spTree>
    <p:extLst>
      <p:ext uri="{BB962C8B-B14F-4D97-AF65-F5344CB8AC3E}">
        <p14:creationId xmlns:p14="http://schemas.microsoft.com/office/powerpoint/2010/main" val="1675503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4002882" y="96757"/>
            <a:ext cx="41862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2. </a:t>
            </a:r>
            <a:r>
              <a:rPr lang="zh-CN" altLang="en-US" sz="2000" b="1" dirty="0">
                <a:latin typeface="Verdana" panose="020B0604030504040204" pitchFamily="34" charset="0"/>
                <a:ea typeface="微软雅黑" panose="020B0503020204020204" pitchFamily="34" charset="-122"/>
              </a:rPr>
              <a:t>申请公司信息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经营状况</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graphicFrame>
        <p:nvGraphicFramePr>
          <p:cNvPr id="13" name="Group 64">
            <a:extLst>
              <a:ext uri="{FF2B5EF4-FFF2-40B4-BE49-F238E27FC236}">
                <a16:creationId xmlns:a16="http://schemas.microsoft.com/office/drawing/2014/main" id="{DCAF44C0-B718-4A54-9910-82D111FFCD60}"/>
              </a:ext>
            </a:extLst>
          </p:cNvPr>
          <p:cNvGraphicFramePr>
            <a:graphicFrameLocks noGrp="1"/>
          </p:cNvGraphicFramePr>
          <p:nvPr>
            <p:extLst>
              <p:ext uri="{D42A27DB-BD31-4B8C-83A1-F6EECF244321}">
                <p14:modId xmlns:p14="http://schemas.microsoft.com/office/powerpoint/2010/main" val="316206375"/>
              </p:ext>
            </p:extLst>
          </p:nvPr>
        </p:nvGraphicFramePr>
        <p:xfrm>
          <a:off x="1848000" y="2549630"/>
          <a:ext cx="8496000" cy="1440000"/>
        </p:xfrm>
        <a:graphic>
          <a:graphicData uri="http://schemas.openxmlformats.org/drawingml/2006/table">
            <a:tbl>
              <a:tblPr/>
              <a:tblGrid>
                <a:gridCol w="2016000">
                  <a:extLst>
                    <a:ext uri="{9D8B030D-6E8A-4147-A177-3AD203B41FA5}">
                      <a16:colId xmlns:a16="http://schemas.microsoft.com/office/drawing/2014/main" val="369689998"/>
                    </a:ext>
                  </a:extLst>
                </a:gridCol>
                <a:gridCol w="2160000">
                  <a:extLst>
                    <a:ext uri="{9D8B030D-6E8A-4147-A177-3AD203B41FA5}">
                      <a16:colId xmlns:a16="http://schemas.microsoft.com/office/drawing/2014/main" val="3578336560"/>
                    </a:ext>
                  </a:extLst>
                </a:gridCol>
                <a:gridCol w="2160000">
                  <a:extLst>
                    <a:ext uri="{9D8B030D-6E8A-4147-A177-3AD203B41FA5}">
                      <a16:colId xmlns:a16="http://schemas.microsoft.com/office/drawing/2014/main" val="2476185643"/>
                    </a:ext>
                  </a:extLst>
                </a:gridCol>
                <a:gridCol w="2160000">
                  <a:extLst>
                    <a:ext uri="{9D8B030D-6E8A-4147-A177-3AD203B41FA5}">
                      <a16:colId xmlns:a16="http://schemas.microsoft.com/office/drawing/2014/main" val="1555761240"/>
                    </a:ext>
                  </a:extLst>
                </a:gridCol>
              </a:tblGrid>
              <a:tr h="360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ap="flat" cmpd="sng" algn="ctr">
                      <a:solidFill>
                        <a:schemeClr val="tx1"/>
                      </a:solidFill>
                      <a:prstDash val="solid"/>
                      <a:round/>
                      <a:headEnd type="none" w="med" len="med"/>
                      <a:tailEnd type="none" w="med" len="med"/>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2024</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2025</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a:t>
                      </a: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2026</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a:t>
                      </a: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2473375147"/>
                  </a:ext>
                </a:extLst>
              </a:tr>
              <a:tr h="360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年度总销售台数</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01911643"/>
                  </a:ext>
                </a:extLst>
              </a:tr>
              <a:tr h="360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年度来店总售后台数</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73968222"/>
                  </a:ext>
                </a:extLst>
              </a:tr>
              <a:tr h="360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开店后的总销售台数</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gridSpan="3">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53189229"/>
                  </a:ext>
                </a:extLst>
              </a:tr>
            </a:tbl>
          </a:graphicData>
        </a:graphic>
      </p:graphicFrame>
      <p:sp>
        <p:nvSpPr>
          <p:cNvPr id="18" name="Rectangle 63">
            <a:extLst>
              <a:ext uri="{FF2B5EF4-FFF2-40B4-BE49-F238E27FC236}">
                <a16:creationId xmlns:a16="http://schemas.microsoft.com/office/drawing/2014/main" id="{C48EC8C5-94A3-45C2-8FB1-DBC57FBFD2B1}"/>
              </a:ext>
            </a:extLst>
          </p:cNvPr>
          <p:cNvSpPr>
            <a:spLocks noChangeArrowheads="1"/>
          </p:cNvSpPr>
          <p:nvPr/>
        </p:nvSpPr>
        <p:spPr bwMode="auto">
          <a:xfrm>
            <a:off x="1600199" y="619125"/>
            <a:ext cx="6840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defRPr/>
            </a:pPr>
            <a:r>
              <a:rPr lang="en-US" altLang="zh-CN" sz="1800" b="1" dirty="0">
                <a:solidFill>
                  <a:srgbClr val="000000"/>
                </a:solidFill>
                <a:latin typeface="Verdana" panose="020B0604030504040204" pitchFamily="34" charset="0"/>
                <a:ea typeface="Verdana" panose="020B0604030504040204" pitchFamily="34" charset="0"/>
              </a:rPr>
              <a:t>2.2  </a:t>
            </a:r>
            <a:r>
              <a:rPr lang="zh-CN" altLang="en-US" sz="1800" b="1" dirty="0">
                <a:solidFill>
                  <a:srgbClr val="000000"/>
                </a:solidFill>
                <a:latin typeface="Verdana" panose="020B0604030504040204" pitchFamily="34" charset="0"/>
                <a:ea typeface="Verdana" panose="020B0604030504040204" pitchFamily="34" charset="0"/>
              </a:rPr>
              <a:t>请在下表中填写</a:t>
            </a:r>
            <a:r>
              <a:rPr lang="zh-CN" altLang="en-US" sz="1800" b="1" dirty="0">
                <a:solidFill>
                  <a:srgbClr val="000000"/>
                </a:solidFill>
                <a:latin typeface="Verdana" panose="020B0604030504040204" pitchFamily="34" charset="0"/>
                <a:ea typeface="微软雅黑" panose="020B0503020204020204" pitchFamily="34" charset="-122"/>
              </a:rPr>
              <a:t>最近三年的经营数据</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（可自行调整表格行数）</a:t>
            </a:r>
            <a:endParaRPr lang="zh-CN" altLang="en-US" sz="1800" b="1" dirty="0">
              <a:solidFill>
                <a:srgbClr val="000000"/>
              </a:solidFill>
              <a:latin typeface="Verdana" panose="020B0604030504040204" pitchFamily="34" charset="0"/>
              <a:ea typeface="微软雅黑" panose="020B0503020204020204" pitchFamily="34" charset="-122"/>
            </a:endParaRPr>
          </a:p>
        </p:txBody>
      </p:sp>
      <p:sp>
        <p:nvSpPr>
          <p:cNvPr id="15" name="Rectangle 63">
            <a:extLst>
              <a:ext uri="{FF2B5EF4-FFF2-40B4-BE49-F238E27FC236}">
                <a16:creationId xmlns:a16="http://schemas.microsoft.com/office/drawing/2014/main" id="{62C0FD6B-2C3D-4AFB-A62A-0B3E796B3A76}"/>
              </a:ext>
            </a:extLst>
          </p:cNvPr>
          <p:cNvSpPr>
            <a:spLocks noChangeArrowheads="1"/>
          </p:cNvSpPr>
          <p:nvPr/>
        </p:nvSpPr>
        <p:spPr bwMode="auto">
          <a:xfrm>
            <a:off x="1929933" y="975200"/>
            <a:ext cx="8184030" cy="1094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lnSpc>
                <a:spcPts val="2000"/>
              </a:lnSpc>
              <a:spcBef>
                <a:spcPct val="0"/>
              </a:spcBef>
              <a:spcAft>
                <a:spcPct val="0"/>
              </a:spcAft>
              <a:buNone/>
              <a:defRPr/>
            </a:pPr>
            <a:r>
              <a:rPr lang="en-US" altLang="zh-CN" sz="1400" b="1" dirty="0">
                <a:solidFill>
                  <a:srgbClr val="000000"/>
                </a:solidFill>
                <a:latin typeface="Verdana" panose="020B0604030504040204" pitchFamily="34" charset="0"/>
                <a:ea typeface="微软雅黑" panose="020B0503020204020204" pitchFamily="34" charset="-122"/>
              </a:rPr>
              <a:t>※ </a:t>
            </a:r>
            <a:r>
              <a:rPr lang="zh-CN" altLang="en-US" sz="1400" b="1" dirty="0">
                <a:solidFill>
                  <a:srgbClr val="000000"/>
                </a:solidFill>
                <a:latin typeface="Verdana" panose="020B0604030504040204" pitchFamily="34" charset="0"/>
                <a:ea typeface="微软雅黑" panose="020B0503020204020204" pitchFamily="34" charset="-122"/>
              </a:rPr>
              <a:t>如果申请公司有汽车摩托车销售售后业务，请填写申请公司的各年度数据。</a:t>
            </a:r>
          </a:p>
          <a:p>
            <a:pPr defTabSz="914400" fontAlgn="base">
              <a:lnSpc>
                <a:spcPts val="2000"/>
              </a:lnSpc>
              <a:spcBef>
                <a:spcPct val="0"/>
              </a:spcBef>
              <a:spcAft>
                <a:spcPct val="0"/>
              </a:spcAft>
              <a:buNone/>
              <a:defRPr/>
            </a:pPr>
            <a:r>
              <a:rPr lang="en-US" altLang="zh-CN" sz="1400" b="1" dirty="0">
                <a:solidFill>
                  <a:srgbClr val="000000"/>
                </a:solidFill>
                <a:latin typeface="Verdana" panose="020B0604030504040204" pitchFamily="34" charset="0"/>
                <a:ea typeface="微软雅黑" panose="020B0503020204020204" pitchFamily="34" charset="-122"/>
              </a:rPr>
              <a:t>※ </a:t>
            </a:r>
            <a:r>
              <a:rPr lang="zh-CN" altLang="en-US" sz="1400" b="1" dirty="0">
                <a:solidFill>
                  <a:srgbClr val="000000"/>
                </a:solidFill>
                <a:latin typeface="Verdana" panose="020B0604030504040204" pitchFamily="34" charset="0"/>
                <a:ea typeface="微软雅黑" panose="020B0503020204020204" pitchFamily="34" charset="-122"/>
              </a:rPr>
              <a:t>如果申请公司经营有多家销售店，请将店铺数量进行累加后填入表格，</a:t>
            </a:r>
            <a:r>
              <a:rPr lang="zh-CN" altLang="en-US" sz="1400" b="1" dirty="0">
                <a:latin typeface="Verdana" panose="020B0604030504040204" pitchFamily="34" charset="0"/>
                <a:ea typeface="微软雅黑" panose="020B0503020204020204" pitchFamily="34" charset="-122"/>
              </a:rPr>
              <a:t>同时请说明参与累加的品牌。</a:t>
            </a:r>
            <a:endParaRPr lang="en-US" altLang="zh-CN" sz="1400" b="1" dirty="0">
              <a:latin typeface="Verdana" panose="020B0604030504040204" pitchFamily="34" charset="0"/>
              <a:ea typeface="微软雅黑" panose="020B0503020204020204" pitchFamily="34" charset="-122"/>
            </a:endParaRPr>
          </a:p>
          <a:p>
            <a:pPr defTabSz="914400" fontAlgn="base">
              <a:lnSpc>
                <a:spcPts val="2000"/>
              </a:lnSpc>
              <a:spcBef>
                <a:spcPct val="0"/>
              </a:spcBef>
              <a:spcAft>
                <a:spcPct val="0"/>
              </a:spcAft>
              <a:buNone/>
              <a:defRPr/>
            </a:pPr>
            <a:r>
              <a:rPr lang="en-US" altLang="zh-CN" sz="1400" b="1" dirty="0">
                <a:solidFill>
                  <a:srgbClr val="000000"/>
                </a:solidFill>
                <a:latin typeface="Verdana" panose="020B0604030504040204" pitchFamily="34" charset="0"/>
                <a:ea typeface="微软雅黑" panose="020B0503020204020204" pitchFamily="34" charset="-122"/>
              </a:rPr>
              <a:t>※ </a:t>
            </a:r>
            <a:r>
              <a:rPr lang="zh-CN" altLang="en-US" sz="1400" b="1" dirty="0">
                <a:latin typeface="Verdana" panose="020B0604030504040204" pitchFamily="34" charset="0"/>
                <a:ea typeface="微软雅黑" panose="020B0503020204020204" pitchFamily="34" charset="-122"/>
              </a:rPr>
              <a:t>如果申请公司没有上述业务，请填写</a:t>
            </a:r>
            <a:r>
              <a:rPr lang="en-US" altLang="zh-CN" sz="1400" b="1">
                <a:latin typeface="Verdana" panose="020B0604030504040204" pitchFamily="34" charset="0"/>
                <a:ea typeface="微软雅黑" panose="020B0503020204020204" pitchFamily="34" charset="-122"/>
              </a:rPr>
              <a:t>1</a:t>
            </a:r>
            <a:r>
              <a:rPr lang="zh-CN" altLang="en-US" sz="1400" b="1">
                <a:latin typeface="Verdana" panose="020B0604030504040204" pitchFamily="34" charset="0"/>
                <a:ea typeface="微软雅黑" panose="020B0503020204020204" pitchFamily="34" charset="-122"/>
              </a:rPr>
              <a:t>家出资人持有</a:t>
            </a:r>
            <a:r>
              <a:rPr lang="zh-CN" altLang="en-US" sz="1400" b="1" dirty="0">
                <a:latin typeface="Verdana" panose="020B0604030504040204" pitchFamily="34" charset="0"/>
                <a:ea typeface="微软雅黑" panose="020B0503020204020204" pitchFamily="34" charset="-122"/>
              </a:rPr>
              <a:t>的汽车摩托车销售店的各年度数据。</a:t>
            </a:r>
            <a:endParaRPr lang="en-US" altLang="zh-CN" sz="1400" b="1" dirty="0">
              <a:latin typeface="Verdana" panose="020B0604030504040204" pitchFamily="34" charset="0"/>
              <a:ea typeface="Verdana" panose="020B0604030504040204" pitchFamily="34" charset="0"/>
            </a:endParaRPr>
          </a:p>
          <a:p>
            <a:pPr defTabSz="914400" fontAlgn="base">
              <a:lnSpc>
                <a:spcPts val="2000"/>
              </a:lnSpc>
              <a:spcBef>
                <a:spcPct val="0"/>
              </a:spcBef>
              <a:spcAft>
                <a:spcPct val="0"/>
              </a:spcAft>
              <a:buNone/>
              <a:defRPr/>
            </a:pPr>
            <a:r>
              <a:rPr lang="en-US" altLang="zh-CN" sz="1400" b="1" dirty="0">
                <a:latin typeface="Verdana" panose="020B0604030504040204" pitchFamily="34" charset="0"/>
                <a:ea typeface="微软雅黑" panose="020B0503020204020204" pitchFamily="34" charset="-122"/>
              </a:rPr>
              <a:t>※ </a:t>
            </a:r>
            <a:r>
              <a:rPr lang="zh-CN" altLang="en-US" sz="1400" b="1" dirty="0">
                <a:latin typeface="Verdana" panose="020B0604030504040204" pitchFamily="34" charset="0"/>
                <a:ea typeface="微软雅黑" panose="020B0503020204020204" pitchFamily="34" charset="-122"/>
              </a:rPr>
              <a:t>若开业不满三年，则需要自开业年份开始提交至当年的最新数据。</a:t>
            </a:r>
          </a:p>
        </p:txBody>
      </p:sp>
      <p:graphicFrame>
        <p:nvGraphicFramePr>
          <p:cNvPr id="16" name="Group 237">
            <a:extLst>
              <a:ext uri="{FF2B5EF4-FFF2-40B4-BE49-F238E27FC236}">
                <a16:creationId xmlns:a16="http://schemas.microsoft.com/office/drawing/2014/main" id="{2B800761-5885-41AE-9028-1F3D7F93B52C}"/>
              </a:ext>
            </a:extLst>
          </p:cNvPr>
          <p:cNvGraphicFramePr>
            <a:graphicFrameLocks noGrp="1"/>
          </p:cNvGraphicFramePr>
          <p:nvPr>
            <p:extLst>
              <p:ext uri="{D42A27DB-BD31-4B8C-83A1-F6EECF244321}">
                <p14:modId xmlns:p14="http://schemas.microsoft.com/office/powerpoint/2010/main" val="1214299951"/>
              </p:ext>
            </p:extLst>
          </p:nvPr>
        </p:nvGraphicFramePr>
        <p:xfrm>
          <a:off x="1847999" y="4062827"/>
          <a:ext cx="8496000" cy="2160000"/>
        </p:xfrm>
        <a:graphic>
          <a:graphicData uri="http://schemas.openxmlformats.org/drawingml/2006/table">
            <a:tbl>
              <a:tblPr/>
              <a:tblGrid>
                <a:gridCol w="2016000">
                  <a:extLst>
                    <a:ext uri="{9D8B030D-6E8A-4147-A177-3AD203B41FA5}">
                      <a16:colId xmlns:a16="http://schemas.microsoft.com/office/drawing/2014/main" val="2307991464"/>
                    </a:ext>
                  </a:extLst>
                </a:gridCol>
                <a:gridCol w="1080000">
                  <a:extLst>
                    <a:ext uri="{9D8B030D-6E8A-4147-A177-3AD203B41FA5}">
                      <a16:colId xmlns:a16="http://schemas.microsoft.com/office/drawing/2014/main" val="643985225"/>
                    </a:ext>
                  </a:extLst>
                </a:gridCol>
                <a:gridCol w="1080000">
                  <a:extLst>
                    <a:ext uri="{9D8B030D-6E8A-4147-A177-3AD203B41FA5}">
                      <a16:colId xmlns:a16="http://schemas.microsoft.com/office/drawing/2014/main" val="2782012742"/>
                    </a:ext>
                  </a:extLst>
                </a:gridCol>
                <a:gridCol w="1080000">
                  <a:extLst>
                    <a:ext uri="{9D8B030D-6E8A-4147-A177-3AD203B41FA5}">
                      <a16:colId xmlns:a16="http://schemas.microsoft.com/office/drawing/2014/main" val="3515429618"/>
                    </a:ext>
                  </a:extLst>
                </a:gridCol>
                <a:gridCol w="1080000">
                  <a:extLst>
                    <a:ext uri="{9D8B030D-6E8A-4147-A177-3AD203B41FA5}">
                      <a16:colId xmlns:a16="http://schemas.microsoft.com/office/drawing/2014/main" val="140246633"/>
                    </a:ext>
                  </a:extLst>
                </a:gridCol>
                <a:gridCol w="1080000">
                  <a:extLst>
                    <a:ext uri="{9D8B030D-6E8A-4147-A177-3AD203B41FA5}">
                      <a16:colId xmlns:a16="http://schemas.microsoft.com/office/drawing/2014/main" val="2698831941"/>
                    </a:ext>
                  </a:extLst>
                </a:gridCol>
                <a:gridCol w="1080000">
                  <a:extLst>
                    <a:ext uri="{9D8B030D-6E8A-4147-A177-3AD203B41FA5}">
                      <a16:colId xmlns:a16="http://schemas.microsoft.com/office/drawing/2014/main" val="3859516463"/>
                    </a:ext>
                  </a:extLst>
                </a:gridCol>
              </a:tblGrid>
              <a:tr h="360000">
                <a:tc row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销售额</a:t>
                      </a: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税前利润</a:t>
                      </a: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万元</a:t>
                      </a: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2024</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hMerge="1">
                  <a:txBody>
                    <a:bodyPr/>
                    <a:lstStyle/>
                    <a:p>
                      <a:endParaRPr lang="zh-CN" altLang="en-US" dirty="0"/>
                    </a:p>
                  </a:txBody>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2025</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hMerge="1">
                  <a:txBody>
                    <a:bodyPr/>
                    <a:lstStyle/>
                    <a:p>
                      <a:endParaRPr lang="zh-CN" altLang="en-US"/>
                    </a:p>
                  </a:txBody>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2026</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hMerge="1">
                  <a:txBody>
                    <a:bodyPr/>
                    <a:lstStyle/>
                    <a:p>
                      <a:endParaRPr lang="zh-CN" altLang="en-US" dirty="0"/>
                    </a:p>
                  </a:txBody>
                  <a:tcPr/>
                </a:tc>
                <a:extLst>
                  <a:ext uri="{0D108BD9-81ED-4DB2-BD59-A6C34878D82A}">
                    <a16:rowId xmlns:a16="http://schemas.microsoft.com/office/drawing/2014/main" val="3405273967"/>
                  </a:ext>
                </a:extLst>
              </a:tr>
              <a:tr h="360000">
                <a:tc vMerge="1">
                  <a:txBody>
                    <a:bodyPr/>
                    <a:lstStyle/>
                    <a:p>
                      <a:endParaRPr lang="zh-CN" altLang="en-US"/>
                    </a:p>
                  </a:txBody>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销售额</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税前利润</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销售额</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税前利润</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销售额</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税前利润</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3593645674"/>
                  </a:ext>
                </a:extLst>
              </a:tr>
              <a:tr h="360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整车销售 </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38128795"/>
                  </a:ext>
                </a:extLst>
              </a:tr>
              <a:tr h="360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售后（零部件销售）</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85628061"/>
                  </a:ext>
                </a:extLst>
              </a:tr>
              <a:tr h="360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售后（其他业务）</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57155163"/>
                  </a:ext>
                </a:extLst>
              </a:tr>
              <a:tr h="360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合计</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88334473"/>
                  </a:ext>
                </a:extLst>
              </a:tr>
            </a:tbl>
          </a:graphicData>
        </a:graphic>
      </p:graphicFrame>
      <p:graphicFrame>
        <p:nvGraphicFramePr>
          <p:cNvPr id="21" name="Group 64">
            <a:extLst>
              <a:ext uri="{FF2B5EF4-FFF2-40B4-BE49-F238E27FC236}">
                <a16:creationId xmlns:a16="http://schemas.microsoft.com/office/drawing/2014/main" id="{99D368B9-D7C6-4284-B713-48C699EB051F}"/>
              </a:ext>
            </a:extLst>
          </p:cNvPr>
          <p:cNvGraphicFramePr>
            <a:graphicFrameLocks noGrp="1"/>
          </p:cNvGraphicFramePr>
          <p:nvPr>
            <p:extLst>
              <p:ext uri="{D42A27DB-BD31-4B8C-83A1-F6EECF244321}">
                <p14:modId xmlns:p14="http://schemas.microsoft.com/office/powerpoint/2010/main" val="4022562415"/>
              </p:ext>
            </p:extLst>
          </p:nvPr>
        </p:nvGraphicFramePr>
        <p:xfrm>
          <a:off x="1847999" y="2118682"/>
          <a:ext cx="8496000" cy="360000"/>
        </p:xfrm>
        <a:graphic>
          <a:graphicData uri="http://schemas.openxmlformats.org/drawingml/2006/table">
            <a:tbl>
              <a:tblPr/>
              <a:tblGrid>
                <a:gridCol w="2016000">
                  <a:extLst>
                    <a:ext uri="{9D8B030D-6E8A-4147-A177-3AD203B41FA5}">
                      <a16:colId xmlns:a16="http://schemas.microsoft.com/office/drawing/2014/main" val="369689998"/>
                    </a:ext>
                  </a:extLst>
                </a:gridCol>
                <a:gridCol w="6480000">
                  <a:extLst>
                    <a:ext uri="{9D8B030D-6E8A-4147-A177-3AD203B41FA5}">
                      <a16:colId xmlns:a16="http://schemas.microsoft.com/office/drawing/2014/main" val="3578336560"/>
                    </a:ext>
                  </a:extLst>
                </a:gridCol>
              </a:tblGrid>
              <a:tr h="360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数据来源公司名称</a:t>
                      </a:r>
                    </a:p>
                  </a:txBody>
                  <a:tcPr marL="90000" marR="90000" marT="46800" marB="468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en-US" alt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L="90000" marR="90000" marT="46800" marB="468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53189229"/>
                  </a:ext>
                </a:extLst>
              </a:tr>
            </a:tbl>
          </a:graphicData>
        </a:graphic>
      </p:graphicFrame>
    </p:spTree>
    <p:extLst>
      <p:ext uri="{BB962C8B-B14F-4D97-AF65-F5344CB8AC3E}">
        <p14:creationId xmlns:p14="http://schemas.microsoft.com/office/powerpoint/2010/main" val="1878593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4002882" y="96757"/>
            <a:ext cx="41862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2. </a:t>
            </a:r>
            <a:r>
              <a:rPr lang="zh-CN" altLang="en-US" sz="2000" b="1" dirty="0">
                <a:latin typeface="Verdana" panose="020B0604030504040204" pitchFamily="34" charset="0"/>
                <a:ea typeface="微软雅黑" panose="020B0503020204020204" pitchFamily="34" charset="-122"/>
              </a:rPr>
              <a:t>申请公司信息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经营状况</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graphicFrame>
        <p:nvGraphicFramePr>
          <p:cNvPr id="13" name="Group 9">
            <a:extLst>
              <a:ext uri="{FF2B5EF4-FFF2-40B4-BE49-F238E27FC236}">
                <a16:creationId xmlns:a16="http://schemas.microsoft.com/office/drawing/2014/main" id="{EA37EBE4-56E1-44B9-A3AC-8C0B7B6EFF66}"/>
              </a:ext>
            </a:extLst>
          </p:cNvPr>
          <p:cNvGraphicFramePr>
            <a:graphicFrameLocks noGrp="1"/>
          </p:cNvGraphicFramePr>
          <p:nvPr>
            <p:extLst>
              <p:ext uri="{D42A27DB-BD31-4B8C-83A1-F6EECF244321}">
                <p14:modId xmlns:p14="http://schemas.microsoft.com/office/powerpoint/2010/main" val="4137097147"/>
              </p:ext>
            </p:extLst>
          </p:nvPr>
        </p:nvGraphicFramePr>
        <p:xfrm>
          <a:off x="1581151" y="1905001"/>
          <a:ext cx="2962275" cy="4062413"/>
        </p:xfrm>
        <a:graphic>
          <a:graphicData uri="http://schemas.openxmlformats.org/drawingml/2006/table">
            <a:tbl>
              <a:tblPr/>
              <a:tblGrid>
                <a:gridCol w="2962275">
                  <a:extLst>
                    <a:ext uri="{9D8B030D-6E8A-4147-A177-3AD203B41FA5}">
                      <a16:colId xmlns:a16="http://schemas.microsoft.com/office/drawing/2014/main" val="4100574752"/>
                    </a:ext>
                  </a:extLst>
                </a:gridCol>
              </a:tblGrid>
              <a:tr h="406241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（图片粘贴处）</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20989728"/>
                  </a:ext>
                </a:extLst>
              </a:tr>
            </a:tbl>
          </a:graphicData>
        </a:graphic>
      </p:graphicFrame>
      <p:graphicFrame>
        <p:nvGraphicFramePr>
          <p:cNvPr id="14" name="Group 15">
            <a:extLst>
              <a:ext uri="{FF2B5EF4-FFF2-40B4-BE49-F238E27FC236}">
                <a16:creationId xmlns:a16="http://schemas.microsoft.com/office/drawing/2014/main" id="{D4BC3EC4-0425-47B8-B546-0CD77AA81366}"/>
              </a:ext>
            </a:extLst>
          </p:cNvPr>
          <p:cNvGraphicFramePr>
            <a:graphicFrameLocks noGrp="1"/>
          </p:cNvGraphicFramePr>
          <p:nvPr>
            <p:extLst>
              <p:ext uri="{D42A27DB-BD31-4B8C-83A1-F6EECF244321}">
                <p14:modId xmlns:p14="http://schemas.microsoft.com/office/powerpoint/2010/main" val="1435381026"/>
              </p:ext>
            </p:extLst>
          </p:nvPr>
        </p:nvGraphicFramePr>
        <p:xfrm>
          <a:off x="4616451" y="1905001"/>
          <a:ext cx="2962275" cy="4062413"/>
        </p:xfrm>
        <a:graphic>
          <a:graphicData uri="http://schemas.openxmlformats.org/drawingml/2006/table">
            <a:tbl>
              <a:tblPr/>
              <a:tblGrid>
                <a:gridCol w="2962275">
                  <a:extLst>
                    <a:ext uri="{9D8B030D-6E8A-4147-A177-3AD203B41FA5}">
                      <a16:colId xmlns:a16="http://schemas.microsoft.com/office/drawing/2014/main" val="2795931874"/>
                    </a:ext>
                  </a:extLst>
                </a:gridCol>
              </a:tblGrid>
              <a:tr h="406241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（图片粘贴处）</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98913464"/>
                  </a:ext>
                </a:extLst>
              </a:tr>
            </a:tbl>
          </a:graphicData>
        </a:graphic>
      </p:graphicFrame>
      <p:graphicFrame>
        <p:nvGraphicFramePr>
          <p:cNvPr id="17" name="Group 21">
            <a:extLst>
              <a:ext uri="{FF2B5EF4-FFF2-40B4-BE49-F238E27FC236}">
                <a16:creationId xmlns:a16="http://schemas.microsoft.com/office/drawing/2014/main" id="{26067D08-9696-4FF7-9808-6A54E943CFFF}"/>
              </a:ext>
            </a:extLst>
          </p:cNvPr>
          <p:cNvGraphicFramePr>
            <a:graphicFrameLocks noGrp="1"/>
          </p:cNvGraphicFramePr>
          <p:nvPr>
            <p:extLst>
              <p:ext uri="{D42A27DB-BD31-4B8C-83A1-F6EECF244321}">
                <p14:modId xmlns:p14="http://schemas.microsoft.com/office/powerpoint/2010/main" val="3757491079"/>
              </p:ext>
            </p:extLst>
          </p:nvPr>
        </p:nvGraphicFramePr>
        <p:xfrm>
          <a:off x="7654926" y="1905001"/>
          <a:ext cx="2962275" cy="4062413"/>
        </p:xfrm>
        <a:graphic>
          <a:graphicData uri="http://schemas.openxmlformats.org/drawingml/2006/table">
            <a:tbl>
              <a:tblPr/>
              <a:tblGrid>
                <a:gridCol w="2962275">
                  <a:extLst>
                    <a:ext uri="{9D8B030D-6E8A-4147-A177-3AD203B41FA5}">
                      <a16:colId xmlns:a16="http://schemas.microsoft.com/office/drawing/2014/main" val="438977317"/>
                    </a:ext>
                  </a:extLst>
                </a:gridCol>
              </a:tblGrid>
              <a:tr h="4062413">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6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（图片粘贴处）</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51010770"/>
                  </a:ext>
                </a:extLst>
              </a:tr>
            </a:tbl>
          </a:graphicData>
        </a:graphic>
      </p:graphicFrame>
      <p:sp>
        <p:nvSpPr>
          <p:cNvPr id="18" name="Text Box 27">
            <a:extLst>
              <a:ext uri="{FF2B5EF4-FFF2-40B4-BE49-F238E27FC236}">
                <a16:creationId xmlns:a16="http://schemas.microsoft.com/office/drawing/2014/main" id="{6D9ECEC4-D555-4426-95F8-B099E9480FB1}"/>
              </a:ext>
            </a:extLst>
          </p:cNvPr>
          <p:cNvSpPr txBox="1">
            <a:spLocks noChangeArrowheads="1"/>
          </p:cNvSpPr>
          <p:nvPr/>
        </p:nvSpPr>
        <p:spPr bwMode="auto">
          <a:xfrm>
            <a:off x="1631951" y="5957888"/>
            <a:ext cx="2879725" cy="304800"/>
          </a:xfrm>
          <a:prstGeom prst="rect">
            <a:avLst/>
          </a:prstGeom>
          <a:noFill/>
          <a:ln>
            <a:noFill/>
          </a:ln>
          <a:effectLst/>
          <a:extLst>
            <a:ext uri="{909E8E84-426E-40DD-AFC4-6F175D3DCCD1}">
              <a14:hiddenFill xmlns:a14="http://schemas.microsoft.com/office/drawing/2010/main">
                <a:gradFill rotWithShape="0">
                  <a:gsLst>
                    <a:gs pos="0">
                      <a:srgbClr val="FF7C80"/>
                    </a:gs>
                    <a:gs pos="100000">
                      <a:srgbClr val="FFFFFF"/>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4400" fontAlgn="base">
              <a:spcBef>
                <a:spcPct val="50000"/>
              </a:spcBef>
              <a:spcAft>
                <a:spcPct val="0"/>
              </a:spcAft>
              <a:defRPr/>
            </a:pPr>
            <a:r>
              <a:rPr kumimoji="1" lang="en-US" altLang="zh-CN" sz="1400" b="1" dirty="0">
                <a:solidFill>
                  <a:srgbClr val="000000"/>
                </a:solidFill>
                <a:effectLst>
                  <a:outerShdw blurRad="38100" dist="38100" dir="2700000" algn="tl">
                    <a:srgbClr val="C0C0C0"/>
                  </a:outerShdw>
                </a:effectLst>
                <a:latin typeface="Verdana" panose="020B0604030504040204" pitchFamily="34" charset="0"/>
                <a:ea typeface="Verdana" panose="020B0604030504040204" pitchFamily="34" charset="0"/>
              </a:rPr>
              <a:t>2024</a:t>
            </a:r>
            <a:r>
              <a:rPr kumimoji="1" lang="zh-CN" altLang="en-US" sz="1400" b="1" dirty="0">
                <a:solidFill>
                  <a:srgbClr val="000000"/>
                </a:solidFill>
                <a:effectLst>
                  <a:outerShdw blurRad="38100" dist="38100" dir="2700000" algn="tl">
                    <a:srgbClr val="C0C0C0"/>
                  </a:outerShdw>
                </a:effectLst>
                <a:latin typeface="Verdana" panose="020B0604030504040204" pitchFamily="34" charset="0"/>
                <a:ea typeface="微软雅黑" panose="020B0503020204020204" pitchFamily="34" charset="-122"/>
              </a:rPr>
              <a:t>年</a:t>
            </a:r>
          </a:p>
        </p:txBody>
      </p:sp>
      <p:sp>
        <p:nvSpPr>
          <p:cNvPr id="21" name="Text Box 28">
            <a:extLst>
              <a:ext uri="{FF2B5EF4-FFF2-40B4-BE49-F238E27FC236}">
                <a16:creationId xmlns:a16="http://schemas.microsoft.com/office/drawing/2014/main" id="{2B7CECFD-CE73-4F41-9C22-C30452DD3168}"/>
              </a:ext>
            </a:extLst>
          </p:cNvPr>
          <p:cNvSpPr txBox="1">
            <a:spLocks noChangeArrowheads="1"/>
          </p:cNvSpPr>
          <p:nvPr/>
        </p:nvSpPr>
        <p:spPr bwMode="auto">
          <a:xfrm>
            <a:off x="4656139" y="5957888"/>
            <a:ext cx="2879725" cy="304800"/>
          </a:xfrm>
          <a:prstGeom prst="rect">
            <a:avLst/>
          </a:prstGeom>
          <a:noFill/>
          <a:ln>
            <a:noFill/>
          </a:ln>
          <a:effectLst/>
          <a:extLst>
            <a:ext uri="{909E8E84-426E-40DD-AFC4-6F175D3DCCD1}">
              <a14:hiddenFill xmlns:a14="http://schemas.microsoft.com/office/drawing/2010/main">
                <a:gradFill rotWithShape="0">
                  <a:gsLst>
                    <a:gs pos="0">
                      <a:srgbClr val="FF7C80"/>
                    </a:gs>
                    <a:gs pos="100000">
                      <a:srgbClr val="FFFFFF"/>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4400" fontAlgn="base">
              <a:spcBef>
                <a:spcPct val="50000"/>
              </a:spcBef>
              <a:spcAft>
                <a:spcPct val="0"/>
              </a:spcAft>
              <a:defRPr/>
            </a:pPr>
            <a:r>
              <a:rPr kumimoji="1" lang="en-US" altLang="zh-CN" sz="1400" b="1" dirty="0">
                <a:solidFill>
                  <a:srgbClr val="000000"/>
                </a:solidFill>
                <a:effectLst>
                  <a:outerShdw blurRad="38100" dist="38100" dir="2700000" algn="tl">
                    <a:srgbClr val="C0C0C0"/>
                  </a:outerShdw>
                </a:effectLst>
                <a:latin typeface="Verdana" panose="020B0604030504040204" pitchFamily="34" charset="0"/>
                <a:ea typeface="Verdana" panose="020B0604030504040204" pitchFamily="34" charset="0"/>
              </a:rPr>
              <a:t>2025</a:t>
            </a:r>
            <a:r>
              <a:rPr kumimoji="1" lang="zh-CN" altLang="en-US" sz="1400" b="1" dirty="0">
                <a:solidFill>
                  <a:srgbClr val="000000"/>
                </a:solidFill>
                <a:effectLst>
                  <a:outerShdw blurRad="38100" dist="38100" dir="2700000" algn="tl">
                    <a:srgbClr val="C0C0C0"/>
                  </a:outerShdw>
                </a:effectLst>
                <a:latin typeface="Verdana" panose="020B0604030504040204" pitchFamily="34" charset="0"/>
                <a:ea typeface="微软雅黑" panose="020B0503020204020204" pitchFamily="34" charset="-122"/>
              </a:rPr>
              <a:t>年</a:t>
            </a:r>
          </a:p>
        </p:txBody>
      </p:sp>
      <p:sp>
        <p:nvSpPr>
          <p:cNvPr id="22" name="Text Box 29">
            <a:extLst>
              <a:ext uri="{FF2B5EF4-FFF2-40B4-BE49-F238E27FC236}">
                <a16:creationId xmlns:a16="http://schemas.microsoft.com/office/drawing/2014/main" id="{9A1DE3CB-02C7-4228-A709-F2E0E7F6DA1B}"/>
              </a:ext>
            </a:extLst>
          </p:cNvPr>
          <p:cNvSpPr txBox="1">
            <a:spLocks noChangeArrowheads="1"/>
          </p:cNvSpPr>
          <p:nvPr/>
        </p:nvSpPr>
        <p:spPr bwMode="auto">
          <a:xfrm>
            <a:off x="7672389" y="5957888"/>
            <a:ext cx="2879725" cy="304800"/>
          </a:xfrm>
          <a:prstGeom prst="rect">
            <a:avLst/>
          </a:prstGeom>
          <a:noFill/>
          <a:ln>
            <a:noFill/>
          </a:ln>
          <a:effectLst/>
          <a:extLst>
            <a:ext uri="{909E8E84-426E-40DD-AFC4-6F175D3DCCD1}">
              <a14:hiddenFill xmlns:a14="http://schemas.microsoft.com/office/drawing/2010/main">
                <a:gradFill rotWithShape="0">
                  <a:gsLst>
                    <a:gs pos="0">
                      <a:srgbClr val="FF7C80"/>
                    </a:gs>
                    <a:gs pos="100000">
                      <a:srgbClr val="FFFFFF"/>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4400" fontAlgn="base">
              <a:spcBef>
                <a:spcPct val="50000"/>
              </a:spcBef>
              <a:spcAft>
                <a:spcPct val="0"/>
              </a:spcAft>
              <a:defRPr/>
            </a:pPr>
            <a:r>
              <a:rPr kumimoji="1" lang="en-US" altLang="zh-CN" sz="1400" b="1" dirty="0">
                <a:solidFill>
                  <a:srgbClr val="000000"/>
                </a:solidFill>
                <a:effectLst>
                  <a:outerShdw blurRad="38100" dist="38100" dir="2700000" algn="tl">
                    <a:srgbClr val="C0C0C0"/>
                  </a:outerShdw>
                </a:effectLst>
                <a:latin typeface="Verdana" panose="020B0604030504040204" pitchFamily="34" charset="0"/>
                <a:ea typeface="Verdana" panose="020B0604030504040204" pitchFamily="34" charset="0"/>
              </a:rPr>
              <a:t>2026</a:t>
            </a:r>
            <a:r>
              <a:rPr kumimoji="1" lang="zh-CN" altLang="en-US" sz="1400" b="1" dirty="0">
                <a:solidFill>
                  <a:srgbClr val="000000"/>
                </a:solidFill>
                <a:effectLst>
                  <a:outerShdw blurRad="38100" dist="38100" dir="2700000" algn="tl">
                    <a:srgbClr val="C0C0C0"/>
                  </a:outerShdw>
                </a:effectLst>
                <a:latin typeface="Verdana" panose="020B0604030504040204" pitchFamily="34" charset="0"/>
                <a:ea typeface="微软雅黑" panose="020B0503020204020204" pitchFamily="34" charset="-122"/>
              </a:rPr>
              <a:t>年</a:t>
            </a:r>
          </a:p>
        </p:txBody>
      </p:sp>
      <p:sp>
        <p:nvSpPr>
          <p:cNvPr id="15" name="Text Box 8">
            <a:extLst>
              <a:ext uri="{FF2B5EF4-FFF2-40B4-BE49-F238E27FC236}">
                <a16:creationId xmlns:a16="http://schemas.microsoft.com/office/drawing/2014/main" id="{563D9357-0382-4704-A07D-D3E67ECCCF35}"/>
              </a:ext>
            </a:extLst>
          </p:cNvPr>
          <p:cNvSpPr txBox="1">
            <a:spLocks noChangeArrowheads="1"/>
          </p:cNvSpPr>
          <p:nvPr/>
        </p:nvSpPr>
        <p:spPr bwMode="auto">
          <a:xfrm>
            <a:off x="1302623" y="806474"/>
            <a:ext cx="10296000" cy="301749"/>
          </a:xfrm>
          <a:prstGeom prst="rect">
            <a:avLst/>
          </a:prstGeom>
          <a:noFill/>
          <a:ln>
            <a:noFill/>
          </a:ln>
          <a:effectLst/>
          <a:extLst>
            <a:ext uri="{909E8E84-426E-40DD-AFC4-6F175D3DCCD1}">
              <a14:hiddenFill xmlns:a14="http://schemas.microsoft.com/office/drawing/2010/main">
                <a:gradFill rotWithShape="0">
                  <a:gsLst>
                    <a:gs pos="0">
                      <a:srgbClr val="FF7C80"/>
                    </a:gs>
                    <a:gs pos="100000">
                      <a:srgbClr val="FFFFFF"/>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fontAlgn="base">
              <a:lnSpc>
                <a:spcPct val="75000"/>
              </a:lnSpc>
              <a:spcBef>
                <a:spcPct val="50000"/>
              </a:spcBef>
              <a:spcAft>
                <a:spcPct val="0"/>
              </a:spcAft>
              <a:buFontTx/>
              <a:buNone/>
              <a:defRPr/>
            </a:pPr>
            <a:r>
              <a:rPr lang="en-US" altLang="zh-CN" sz="1800" b="1" dirty="0">
                <a:solidFill>
                  <a:srgbClr val="000000"/>
                </a:solidFill>
                <a:latin typeface="Verdana" panose="020B0604030504040204" pitchFamily="34" charset="0"/>
                <a:ea typeface="Verdana" panose="020B0604030504040204" pitchFamily="34" charset="0"/>
              </a:rPr>
              <a:t>2.3  </a:t>
            </a:r>
            <a:r>
              <a:rPr lang="zh-CN" altLang="en-US" sz="1800" b="1" dirty="0">
                <a:solidFill>
                  <a:srgbClr val="000000"/>
                </a:solidFill>
                <a:latin typeface="Verdana" panose="020B0604030504040204" pitchFamily="34" charset="0"/>
                <a:ea typeface="Verdana" panose="020B0604030504040204" pitchFamily="34" charset="0"/>
              </a:rPr>
              <a:t>请</a:t>
            </a:r>
            <a:r>
              <a:rPr lang="zh-CN" altLang="en-US" sz="1800" b="1" dirty="0">
                <a:solidFill>
                  <a:srgbClr val="000000"/>
                </a:solidFill>
                <a:latin typeface="Verdana" panose="020B0604030504040204" pitchFamily="34" charset="0"/>
                <a:ea typeface="微软雅黑" panose="020B0503020204020204" pitchFamily="34" charset="-122"/>
              </a:rPr>
              <a:t>在下框内以图片形式粘贴最近三年内申请公司的财务报表，并</a:t>
            </a:r>
            <a:r>
              <a:rPr lang="zh-CN" altLang="en-US" sz="1800" b="1" dirty="0">
                <a:solidFill>
                  <a:srgbClr val="FF0000"/>
                </a:solidFill>
                <a:latin typeface="Verdana" panose="020B0604030504040204" pitchFamily="34" charset="0"/>
                <a:ea typeface="微软雅黑" panose="020B0503020204020204" pitchFamily="34" charset="-122"/>
              </a:rPr>
              <a:t>以附件形式提交扫描件</a:t>
            </a:r>
            <a:endParaRPr lang="zh-CN" altLang="en-US" sz="1800" b="1" dirty="0">
              <a:solidFill>
                <a:srgbClr val="000000"/>
              </a:solidFill>
              <a:latin typeface="Verdana" panose="020B0604030504040204" pitchFamily="34" charset="0"/>
              <a:ea typeface="微软雅黑" panose="020B0503020204020204" pitchFamily="34" charset="-122"/>
            </a:endParaRPr>
          </a:p>
        </p:txBody>
      </p:sp>
      <p:sp>
        <p:nvSpPr>
          <p:cNvPr id="16" name="Text Box 8">
            <a:extLst>
              <a:ext uri="{FF2B5EF4-FFF2-40B4-BE49-F238E27FC236}">
                <a16:creationId xmlns:a16="http://schemas.microsoft.com/office/drawing/2014/main" id="{8F53FD4C-067C-4682-9656-7466AA2F3520}"/>
              </a:ext>
            </a:extLst>
          </p:cNvPr>
          <p:cNvSpPr txBox="1">
            <a:spLocks noChangeArrowheads="1"/>
          </p:cNvSpPr>
          <p:nvPr/>
        </p:nvSpPr>
        <p:spPr bwMode="auto">
          <a:xfrm>
            <a:off x="1495632" y="1200435"/>
            <a:ext cx="6645274" cy="520142"/>
          </a:xfrm>
          <a:prstGeom prst="rect">
            <a:avLst/>
          </a:prstGeom>
          <a:noFill/>
          <a:ln>
            <a:noFill/>
          </a:ln>
          <a:effectLst/>
          <a:extLst>
            <a:ext uri="{909E8E84-426E-40DD-AFC4-6F175D3DCCD1}">
              <a14:hiddenFill xmlns:a14="http://schemas.microsoft.com/office/drawing/2010/main">
                <a:gradFill rotWithShape="0">
                  <a:gsLst>
                    <a:gs pos="0">
                      <a:srgbClr val="FF7C80"/>
                    </a:gs>
                    <a:gs pos="100000">
                      <a:srgbClr val="FFFFFF"/>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fontAlgn="base">
              <a:lnSpc>
                <a:spcPts val="1500"/>
              </a:lnSpc>
              <a:spcBef>
                <a:spcPct val="50000"/>
              </a:spcBef>
              <a:spcAft>
                <a:spcPct val="0"/>
              </a:spcAft>
              <a:buFontTx/>
              <a:buNone/>
              <a:defRPr/>
            </a:pP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 粘贴</a:t>
            </a:r>
            <a:r>
              <a:rPr lang="en-US" altLang="ja-JP" sz="1400" b="1" dirty="0">
                <a:solidFill>
                  <a:prstClr val="black"/>
                </a:solidFill>
                <a:latin typeface="Verdana" panose="020B0604030504040204" pitchFamily="34" charset="0"/>
                <a:ea typeface="微软雅黑" panose="020B0503020204020204" pitchFamily="34" charset="-122"/>
              </a:rPr>
              <a:t>(</a:t>
            </a:r>
            <a:r>
              <a:rPr lang="en-US" altLang="zh-CN" sz="1400" b="1" dirty="0">
                <a:solidFill>
                  <a:prstClr val="black"/>
                </a:solidFill>
                <a:latin typeface="Verdana" panose="020B0604030504040204" pitchFamily="34" charset="0"/>
                <a:ea typeface="微软雅黑" panose="020B0503020204020204" pitchFamily="34" charset="-122"/>
              </a:rPr>
              <a:t>P/L</a:t>
            </a:r>
            <a:r>
              <a:rPr lang="zh-CN" altLang="en-US" sz="1400" b="1" dirty="0">
                <a:solidFill>
                  <a:prstClr val="black"/>
                </a:solidFill>
                <a:latin typeface="Verdana" panose="020B0604030504040204" pitchFamily="34" charset="0"/>
                <a:ea typeface="微软雅黑" panose="020B0503020204020204" pitchFamily="34" charset="-122"/>
              </a:rPr>
              <a:t>损益表、</a:t>
            </a:r>
            <a:r>
              <a:rPr lang="en-US" altLang="zh-CN" sz="1400" b="1" dirty="0">
                <a:solidFill>
                  <a:prstClr val="black"/>
                </a:solidFill>
                <a:latin typeface="Verdana" panose="020B0604030504040204" pitchFamily="34" charset="0"/>
                <a:ea typeface="微软雅黑" panose="020B0503020204020204" pitchFamily="34" charset="-122"/>
              </a:rPr>
              <a:t>B/S </a:t>
            </a:r>
            <a:r>
              <a:rPr lang="zh-CN" altLang="en-US" sz="1400" b="1" dirty="0">
                <a:solidFill>
                  <a:prstClr val="black"/>
                </a:solidFill>
                <a:latin typeface="Verdana" panose="020B0604030504040204" pitchFamily="34" charset="0"/>
                <a:ea typeface="微软雅黑" panose="020B0503020204020204" pitchFamily="34" charset="-122"/>
              </a:rPr>
              <a:t>资产负债表</a:t>
            </a:r>
            <a:r>
              <a:rPr lang="ja-JP" altLang="en-US" sz="1400" b="1" dirty="0">
                <a:solidFill>
                  <a:prstClr val="black"/>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财务报表，没有则无需粘贴；</a:t>
            </a:r>
          </a:p>
          <a:p>
            <a:pPr fontAlgn="base">
              <a:lnSpc>
                <a:spcPts val="1500"/>
              </a:lnSpc>
              <a:spcAft>
                <a:spcPct val="0"/>
              </a:spcAft>
              <a:buFontTx/>
              <a:buNone/>
              <a:defRPr/>
            </a:pPr>
            <a:r>
              <a:rPr lang="en-US" altLang="zh-CN" sz="1400" b="1" dirty="0">
                <a:solidFill>
                  <a:prstClr val="black"/>
                </a:solidFill>
                <a:latin typeface="Verdana" panose="020B0604030504040204" pitchFamily="34" charset="0"/>
                <a:ea typeface="Verdana" panose="020B0604030504040204" pitchFamily="34" charset="0"/>
              </a:rPr>
              <a:t>※ </a:t>
            </a:r>
            <a:r>
              <a:rPr lang="zh-CN" altLang="en-US" sz="1400" b="1" dirty="0">
                <a:solidFill>
                  <a:prstClr val="black"/>
                </a:solidFill>
                <a:latin typeface="Verdana" panose="020B0604030504040204" pitchFamily="34" charset="0"/>
                <a:ea typeface="微软雅黑" panose="020B0503020204020204" pitchFamily="34" charset="-122"/>
              </a:rPr>
              <a:t>若开业不满三年，则需要自开业年份开始提交至当年的最新数据</a:t>
            </a:r>
          </a:p>
        </p:txBody>
      </p:sp>
    </p:spTree>
    <p:extLst>
      <p:ext uri="{BB962C8B-B14F-4D97-AF65-F5344CB8AC3E}">
        <p14:creationId xmlns:p14="http://schemas.microsoft.com/office/powerpoint/2010/main" val="1974798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252000" y="96981"/>
            <a:ext cx="5688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2. </a:t>
            </a:r>
            <a:r>
              <a:rPr lang="zh-CN" altLang="en-US" sz="2000" b="1" dirty="0">
                <a:latin typeface="Verdana" panose="020B0604030504040204" pitchFamily="34" charset="0"/>
                <a:ea typeface="微软雅黑" panose="020B0503020204020204" pitchFamily="34" charset="-122"/>
              </a:rPr>
              <a:t>申请公司信息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财务状况以及背景审核声明</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22" name="Rectangle 15">
            <a:extLst>
              <a:ext uri="{FF2B5EF4-FFF2-40B4-BE49-F238E27FC236}">
                <a16:creationId xmlns:a16="http://schemas.microsoft.com/office/drawing/2014/main" id="{F60D8551-5B70-4BF0-B5B2-0E1A3F75692C}"/>
              </a:ext>
            </a:extLst>
          </p:cNvPr>
          <p:cNvSpPr>
            <a:spLocks noChangeArrowheads="1"/>
          </p:cNvSpPr>
          <p:nvPr/>
        </p:nvSpPr>
        <p:spPr bwMode="auto">
          <a:xfrm>
            <a:off x="1600199" y="1098066"/>
            <a:ext cx="8996510" cy="3449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just" defTabSz="914400" fontAlgn="base">
              <a:lnSpc>
                <a:spcPts val="2200"/>
              </a:lnSpc>
              <a:spcBef>
                <a:spcPct val="0"/>
              </a:spcBef>
              <a:spcAft>
                <a:spcPct val="0"/>
              </a:spcAft>
              <a:buNone/>
              <a:defRPr/>
            </a:pPr>
            <a:r>
              <a:rPr lang="zh-CN" altLang="en-US" sz="1400" b="1" dirty="0">
                <a:solidFill>
                  <a:srgbClr val="000000"/>
                </a:solidFill>
                <a:latin typeface="Verdana" panose="020B0604030504040204" pitchFamily="34" charset="0"/>
                <a:ea typeface="微软雅黑" panose="020B0503020204020204" pitchFamily="34" charset="-122"/>
              </a:rPr>
              <a:t>致：相关人员</a:t>
            </a:r>
          </a:p>
          <a:p>
            <a:pPr algn="just" defTabSz="914400" fontAlgn="base">
              <a:lnSpc>
                <a:spcPts val="2200"/>
              </a:lnSpc>
              <a:spcBef>
                <a:spcPct val="0"/>
              </a:spcBef>
              <a:spcAft>
                <a:spcPct val="0"/>
              </a:spcAft>
              <a:buNone/>
              <a:defRPr/>
            </a:pPr>
            <a:endParaRPr lang="ja-JP" altLang="en-US" sz="1050" b="1" dirty="0">
              <a:solidFill>
                <a:srgbClr val="000000"/>
              </a:solidFill>
              <a:latin typeface="Verdana" panose="020B0604030504040204" pitchFamily="34" charset="0"/>
              <a:ea typeface="微软雅黑" panose="020B0503020204020204" pitchFamily="34" charset="-122"/>
            </a:endParaRPr>
          </a:p>
          <a:p>
            <a:pPr algn="just" defTabSz="914400" fontAlgn="base">
              <a:lnSpc>
                <a:spcPts val="2200"/>
              </a:lnSpc>
              <a:spcBef>
                <a:spcPct val="0"/>
              </a:spcBef>
              <a:spcAft>
                <a:spcPct val="0"/>
              </a:spcAft>
              <a:buNone/>
              <a:defRPr/>
            </a:pPr>
            <a:r>
              <a:rPr lang="zh-CN" altLang="en-US" sz="1400" b="1" dirty="0">
                <a:solidFill>
                  <a:srgbClr val="000000"/>
                </a:solidFill>
                <a:latin typeface="Verdana" panose="020B0604030504040204" pitchFamily="34" charset="0"/>
                <a:ea typeface="微软雅黑" panose="020B0503020204020204" pitchFamily="34" charset="-122"/>
              </a:rPr>
              <a:t>    签名人理解本田摩托车销售</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上海</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有限公司将根据签名人申请的有关事项进行背景和财务状况分析，财务状况分析包括与其它事项并存的信用调查。</a:t>
            </a:r>
            <a:endParaRPr lang="ja-JP" altLang="en-US" sz="1400" b="1" dirty="0">
              <a:solidFill>
                <a:srgbClr val="000000"/>
              </a:solidFill>
              <a:latin typeface="Verdana" panose="020B0604030504040204" pitchFamily="34" charset="0"/>
              <a:ea typeface="微软雅黑" panose="020B0503020204020204" pitchFamily="34" charset="-122"/>
            </a:endParaRPr>
          </a:p>
          <a:p>
            <a:pPr algn="just" defTabSz="914400" fontAlgn="base">
              <a:lnSpc>
                <a:spcPts val="2200"/>
              </a:lnSpc>
              <a:spcBef>
                <a:spcPct val="0"/>
              </a:spcBef>
              <a:spcAft>
                <a:spcPct val="0"/>
              </a:spcAft>
              <a:buNone/>
              <a:defRPr/>
            </a:pPr>
            <a:r>
              <a:rPr lang="zh-CN" altLang="en-US" sz="1400" b="1" dirty="0">
                <a:solidFill>
                  <a:srgbClr val="000000"/>
                </a:solidFill>
                <a:latin typeface="Verdana" panose="020B0604030504040204" pitchFamily="34" charset="0"/>
                <a:ea typeface="微软雅黑" panose="020B0503020204020204" pitchFamily="34" charset="-122"/>
              </a:rPr>
              <a:t>    签名人授权本田摩托车销售</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上海</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有限公司进行此类背景和财务状况分析，并且在进行此类背景和财务状况分析时，可以不受限制地对提交给本田摩托车销售</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上海</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有限公司的报表进行验证，以及获得和分析本田摩托车销售</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上海</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有限公司认为必要的有关签名人的财务状况、信用资质、企业和专业特质、机动车辆经验和个人特征的信息。</a:t>
            </a:r>
            <a:endParaRPr lang="ja-JP" altLang="en-US" sz="1000" b="1" dirty="0">
              <a:solidFill>
                <a:srgbClr val="000000"/>
              </a:solidFill>
              <a:latin typeface="Verdana" panose="020B0604030504040204" pitchFamily="34" charset="0"/>
              <a:ea typeface="微软雅黑" panose="020B0503020204020204" pitchFamily="34" charset="-122"/>
            </a:endParaRPr>
          </a:p>
          <a:p>
            <a:pPr algn="just" defTabSz="914400" fontAlgn="base">
              <a:lnSpc>
                <a:spcPts val="2200"/>
              </a:lnSpc>
              <a:spcBef>
                <a:spcPct val="0"/>
              </a:spcBef>
              <a:spcAft>
                <a:spcPct val="0"/>
              </a:spcAft>
              <a:buNone/>
              <a:defRPr/>
            </a:pPr>
            <a:r>
              <a:rPr lang="zh-CN" altLang="en-US" sz="1400" b="1" dirty="0">
                <a:solidFill>
                  <a:srgbClr val="000000"/>
                </a:solidFill>
                <a:latin typeface="Verdana" panose="020B0604030504040204" pitchFamily="34" charset="0"/>
                <a:ea typeface="微软雅黑" panose="020B0503020204020204" pitchFamily="34" charset="-122"/>
              </a:rPr>
              <a:t>    签名人授权本田摩托车销售</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上海</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有限公司可通过在背景和财务状况分析中所获得的信息，从而对本申请书进行分析和处理。若本申请是关于经销商收购或经销商产权利益收购的，则签名人授权本田摩托车销售</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上海</a:t>
            </a: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有限公司向经销商或经销商产权利益（根据具体情况而定）的出让方披露调查所揭示的签名人的全部或部分信息，这些信息有关签名人的信用资质、企业和专业特性、机动车辆业务经验和个人特征等。</a:t>
            </a:r>
          </a:p>
        </p:txBody>
      </p:sp>
      <p:sp>
        <p:nvSpPr>
          <p:cNvPr id="23" name="Text Box 17">
            <a:extLst>
              <a:ext uri="{FF2B5EF4-FFF2-40B4-BE49-F238E27FC236}">
                <a16:creationId xmlns:a16="http://schemas.microsoft.com/office/drawing/2014/main" id="{1591D111-4F9C-45BA-A648-F5A9A8DC7E8C}"/>
              </a:ext>
            </a:extLst>
          </p:cNvPr>
          <p:cNvSpPr txBox="1">
            <a:spLocks noChangeArrowheads="1"/>
          </p:cNvSpPr>
          <p:nvPr/>
        </p:nvSpPr>
        <p:spPr bwMode="auto">
          <a:xfrm>
            <a:off x="2362200" y="4630738"/>
            <a:ext cx="1261884" cy="700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lnSpc>
                <a:spcPct val="150000"/>
              </a:lnSpc>
              <a:spcBef>
                <a:spcPct val="0"/>
              </a:spcBef>
              <a:spcAft>
                <a:spcPct val="0"/>
              </a:spcAft>
              <a:buNone/>
              <a:defRPr/>
            </a:pPr>
            <a:r>
              <a:rPr lang="zh-CN" altLang="en-US" sz="1400" b="1" dirty="0">
                <a:solidFill>
                  <a:srgbClr val="000000"/>
                </a:solidFill>
                <a:latin typeface="Verdana" panose="020B0604030504040204" pitchFamily="34" charset="0"/>
                <a:ea typeface="微软雅黑" panose="020B0503020204020204" pitchFamily="34" charset="-122"/>
              </a:rPr>
              <a:t>（个人签字）</a:t>
            </a:r>
          </a:p>
          <a:p>
            <a:pPr defTabSz="914400" fontAlgn="base">
              <a:lnSpc>
                <a:spcPct val="150000"/>
              </a:lnSpc>
              <a:spcBef>
                <a:spcPct val="0"/>
              </a:spcBef>
              <a:spcAft>
                <a:spcPct val="0"/>
              </a:spcAft>
              <a:buNone/>
              <a:defRPr/>
            </a:pPr>
            <a:r>
              <a:rPr lang="zh-CN" altLang="en-US" sz="1400" b="1" dirty="0">
                <a:solidFill>
                  <a:srgbClr val="000000"/>
                </a:solidFill>
                <a:latin typeface="Verdana" panose="020B0604030504040204" pitchFamily="34" charset="0"/>
                <a:ea typeface="微软雅黑" panose="020B0503020204020204" pitchFamily="34" charset="-122"/>
              </a:rPr>
              <a:t>   姓名正楷：</a:t>
            </a:r>
            <a:endParaRPr lang="en-US" altLang="zh-CN" sz="1400" b="1" dirty="0">
              <a:solidFill>
                <a:srgbClr val="000000"/>
              </a:solidFill>
              <a:latin typeface="Verdana" panose="020B0604030504040204" pitchFamily="34" charset="0"/>
              <a:ea typeface="Verdana" panose="020B0604030504040204" pitchFamily="34" charset="0"/>
            </a:endParaRPr>
          </a:p>
        </p:txBody>
      </p:sp>
      <p:sp>
        <p:nvSpPr>
          <p:cNvPr id="24" name="Text Box 18">
            <a:extLst>
              <a:ext uri="{FF2B5EF4-FFF2-40B4-BE49-F238E27FC236}">
                <a16:creationId xmlns:a16="http://schemas.microsoft.com/office/drawing/2014/main" id="{5B1B13B4-FEC3-4BCA-83DF-435313275D52}"/>
              </a:ext>
            </a:extLst>
          </p:cNvPr>
          <p:cNvSpPr txBox="1">
            <a:spLocks noChangeArrowheads="1"/>
          </p:cNvSpPr>
          <p:nvPr/>
        </p:nvSpPr>
        <p:spPr bwMode="auto">
          <a:xfrm>
            <a:off x="2362200" y="5390160"/>
            <a:ext cx="1261884" cy="700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lnSpc>
                <a:spcPct val="150000"/>
              </a:lnSpc>
              <a:spcBef>
                <a:spcPct val="0"/>
              </a:spcBef>
              <a:spcAft>
                <a:spcPct val="0"/>
              </a:spcAft>
              <a:buNone/>
              <a:defRPr/>
            </a:pPr>
            <a:r>
              <a:rPr lang="zh-CN" altLang="en-US" sz="1400" b="1">
                <a:solidFill>
                  <a:srgbClr val="000000"/>
                </a:solidFill>
                <a:latin typeface="Verdana" panose="020B0604030504040204" pitchFamily="34" charset="0"/>
                <a:ea typeface="微软雅黑" panose="020B0503020204020204" pitchFamily="34" charset="-122"/>
              </a:rPr>
              <a:t>（个人签字）</a:t>
            </a:r>
          </a:p>
          <a:p>
            <a:pPr defTabSz="914400" fontAlgn="base">
              <a:lnSpc>
                <a:spcPct val="150000"/>
              </a:lnSpc>
              <a:spcBef>
                <a:spcPct val="0"/>
              </a:spcBef>
              <a:spcAft>
                <a:spcPct val="0"/>
              </a:spcAft>
              <a:buNone/>
              <a:defRPr/>
            </a:pPr>
            <a:r>
              <a:rPr lang="zh-CN" altLang="en-US" sz="1400" b="1">
                <a:solidFill>
                  <a:srgbClr val="000000"/>
                </a:solidFill>
                <a:latin typeface="Verdana" panose="020B0604030504040204" pitchFamily="34" charset="0"/>
                <a:ea typeface="微软雅黑" panose="020B0503020204020204" pitchFamily="34" charset="-122"/>
              </a:rPr>
              <a:t>   姓名正楷：</a:t>
            </a:r>
            <a:endParaRPr lang="en-US" altLang="zh-CN" sz="1400" b="1">
              <a:solidFill>
                <a:srgbClr val="000000"/>
              </a:solidFill>
              <a:latin typeface="Verdana" panose="020B0604030504040204" pitchFamily="34" charset="0"/>
              <a:ea typeface="Verdana" panose="020B0604030504040204" pitchFamily="34" charset="0"/>
            </a:endParaRPr>
          </a:p>
        </p:txBody>
      </p:sp>
      <p:sp>
        <p:nvSpPr>
          <p:cNvPr id="26" name="Text Box 20">
            <a:extLst>
              <a:ext uri="{FF2B5EF4-FFF2-40B4-BE49-F238E27FC236}">
                <a16:creationId xmlns:a16="http://schemas.microsoft.com/office/drawing/2014/main" id="{7CCF9A16-A9A4-4EDA-8385-270935616E44}"/>
              </a:ext>
            </a:extLst>
          </p:cNvPr>
          <p:cNvSpPr txBox="1">
            <a:spLocks noChangeArrowheads="1"/>
          </p:cNvSpPr>
          <p:nvPr/>
        </p:nvSpPr>
        <p:spPr bwMode="auto">
          <a:xfrm>
            <a:off x="5810645" y="4507414"/>
            <a:ext cx="1980029" cy="1022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r" defTabSz="914400" fontAlgn="base">
              <a:lnSpc>
                <a:spcPct val="150000"/>
              </a:lnSpc>
              <a:spcBef>
                <a:spcPct val="0"/>
              </a:spcBef>
              <a:spcAft>
                <a:spcPct val="0"/>
              </a:spcAft>
              <a:buNone/>
            </a:pPr>
            <a:r>
              <a:rPr lang="zh-CN" altLang="en-US" sz="1400" b="1" dirty="0">
                <a:solidFill>
                  <a:srgbClr val="000000"/>
                </a:solidFill>
                <a:latin typeface="Verdana" panose="020B0604030504040204" pitchFamily="34" charset="0"/>
                <a:ea typeface="微软雅黑" panose="020B0503020204020204" pitchFamily="34" charset="-122"/>
              </a:rPr>
              <a:t>公司盖章：</a:t>
            </a:r>
            <a:endParaRPr lang="en-US" altLang="zh-CN" sz="1400" b="1" dirty="0">
              <a:solidFill>
                <a:srgbClr val="000000"/>
              </a:solidFill>
              <a:latin typeface="Verdana" panose="020B0604030504040204" pitchFamily="34" charset="0"/>
              <a:ea typeface="微软雅黑" panose="020B0503020204020204" pitchFamily="34" charset="-122"/>
            </a:endParaRPr>
          </a:p>
          <a:p>
            <a:pPr algn="r" defTabSz="914400" fontAlgn="base">
              <a:lnSpc>
                <a:spcPct val="150000"/>
              </a:lnSpc>
              <a:spcBef>
                <a:spcPct val="0"/>
              </a:spcBef>
              <a:spcAft>
                <a:spcPct val="0"/>
              </a:spcAft>
              <a:buNone/>
              <a:defRPr/>
            </a:pPr>
            <a:r>
              <a:rPr lang="zh-CN" altLang="en-US" sz="1400" b="1" dirty="0">
                <a:solidFill>
                  <a:srgbClr val="000000"/>
                </a:solidFill>
                <a:latin typeface="Verdana" panose="020B0604030504040204" pitchFamily="34" charset="0"/>
                <a:ea typeface="微软雅黑" panose="020B0503020204020204" pitchFamily="34" charset="-122"/>
              </a:rPr>
              <a:t>（公司法人代表签字）</a:t>
            </a:r>
          </a:p>
          <a:p>
            <a:pPr algn="r" defTabSz="914400" fontAlgn="base">
              <a:lnSpc>
                <a:spcPct val="150000"/>
              </a:lnSpc>
              <a:spcBef>
                <a:spcPct val="0"/>
              </a:spcBef>
              <a:spcAft>
                <a:spcPct val="0"/>
              </a:spcAft>
              <a:buNone/>
              <a:defRPr/>
            </a:pPr>
            <a:r>
              <a:rPr lang="zh-CN" altLang="en-US" sz="1400" b="1" dirty="0">
                <a:solidFill>
                  <a:srgbClr val="000000"/>
                </a:solidFill>
                <a:latin typeface="Verdana" panose="020B0604030504040204" pitchFamily="34" charset="0"/>
                <a:ea typeface="微软雅黑" panose="020B0503020204020204" pitchFamily="34" charset="-122"/>
              </a:rPr>
              <a:t>   姓名正楷：</a:t>
            </a:r>
            <a:endParaRPr lang="en-US" altLang="zh-CN" sz="1400" b="1" dirty="0">
              <a:solidFill>
                <a:srgbClr val="000000"/>
              </a:solidFill>
              <a:latin typeface="Verdana" panose="020B0604030504040204" pitchFamily="34" charset="0"/>
              <a:ea typeface="微软雅黑" panose="020B0503020204020204" pitchFamily="34" charset="-122"/>
            </a:endParaRPr>
          </a:p>
        </p:txBody>
      </p:sp>
      <p:sp>
        <p:nvSpPr>
          <p:cNvPr id="27" name="Line 21">
            <a:extLst>
              <a:ext uri="{FF2B5EF4-FFF2-40B4-BE49-F238E27FC236}">
                <a16:creationId xmlns:a16="http://schemas.microsoft.com/office/drawing/2014/main" id="{307AEA09-3328-483F-AB83-DB199081D4E3}"/>
              </a:ext>
            </a:extLst>
          </p:cNvPr>
          <p:cNvSpPr>
            <a:spLocks noChangeShapeType="1"/>
          </p:cNvSpPr>
          <p:nvPr/>
        </p:nvSpPr>
        <p:spPr bwMode="auto">
          <a:xfrm>
            <a:off x="3538538" y="5300663"/>
            <a:ext cx="1800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0" fontAlgn="base" hangingPunct="0">
              <a:spcBef>
                <a:spcPct val="0"/>
              </a:spcBef>
              <a:spcAft>
                <a:spcPct val="0"/>
              </a:spcAft>
              <a:defRPr/>
            </a:pPr>
            <a:endParaRPr kumimoji="1" lang="ja-JP" altLang="en-US" b="1">
              <a:solidFill>
                <a:srgbClr val="000000"/>
              </a:solidFill>
              <a:latin typeface="Verdana" panose="020B0604030504040204" pitchFamily="34" charset="0"/>
              <a:ea typeface="ＭＳ Ｐゴシック" panose="020B0600070205080204" pitchFamily="34" charset="-128"/>
            </a:endParaRPr>
          </a:p>
        </p:txBody>
      </p:sp>
      <p:sp>
        <p:nvSpPr>
          <p:cNvPr id="30" name="Line 26">
            <a:extLst>
              <a:ext uri="{FF2B5EF4-FFF2-40B4-BE49-F238E27FC236}">
                <a16:creationId xmlns:a16="http://schemas.microsoft.com/office/drawing/2014/main" id="{E90259D3-E0E7-4EE8-B734-12FC35515245}"/>
              </a:ext>
            </a:extLst>
          </p:cNvPr>
          <p:cNvSpPr>
            <a:spLocks noChangeShapeType="1"/>
          </p:cNvSpPr>
          <p:nvPr/>
        </p:nvSpPr>
        <p:spPr bwMode="auto">
          <a:xfrm>
            <a:off x="7748959" y="5472113"/>
            <a:ext cx="1800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400" eaLnBrk="0" fontAlgn="base" hangingPunct="0">
              <a:spcBef>
                <a:spcPct val="0"/>
              </a:spcBef>
              <a:spcAft>
                <a:spcPct val="0"/>
              </a:spcAft>
              <a:defRPr/>
            </a:pPr>
            <a:endParaRPr kumimoji="1" lang="ja-JP" altLang="en-US" b="1">
              <a:solidFill>
                <a:srgbClr val="000000"/>
              </a:solidFill>
              <a:latin typeface="Verdana" panose="020B0604030504040204" pitchFamily="34" charset="0"/>
              <a:ea typeface="ＭＳ Ｐゴシック" panose="020B0600070205080204" pitchFamily="34" charset="-128"/>
            </a:endParaRPr>
          </a:p>
        </p:txBody>
      </p:sp>
      <p:sp>
        <p:nvSpPr>
          <p:cNvPr id="16" name="Text Box 19">
            <a:extLst>
              <a:ext uri="{FF2B5EF4-FFF2-40B4-BE49-F238E27FC236}">
                <a16:creationId xmlns:a16="http://schemas.microsoft.com/office/drawing/2014/main" id="{D30761D7-11AC-44B5-91E7-E567C7ED9FEA}"/>
              </a:ext>
            </a:extLst>
          </p:cNvPr>
          <p:cNvSpPr txBox="1">
            <a:spLocks noChangeArrowheads="1"/>
          </p:cNvSpPr>
          <p:nvPr/>
        </p:nvSpPr>
        <p:spPr bwMode="auto">
          <a:xfrm>
            <a:off x="1590676" y="646292"/>
            <a:ext cx="55210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zh-CN" sz="1800" b="1" dirty="0">
                <a:latin typeface="Verdana" panose="020B0604030504040204" pitchFamily="34" charset="0"/>
                <a:ea typeface="Verdana" panose="020B0604030504040204" pitchFamily="34" charset="0"/>
              </a:rPr>
              <a:t>2.4 </a:t>
            </a:r>
            <a:r>
              <a:rPr lang="zh-CN" altLang="en-US" sz="1800" b="1" dirty="0">
                <a:latin typeface="Verdana" panose="020B0604030504040204" pitchFamily="34" charset="0"/>
                <a:ea typeface="微软雅黑" panose="020B0503020204020204" pitchFamily="34" charset="-122"/>
              </a:rPr>
              <a:t>敬请阅读以下声明内容，同意请在下方签字盖章</a:t>
            </a:r>
            <a:endParaRPr lang="en-US" altLang="zh-CN" sz="1800" b="1" dirty="0">
              <a:latin typeface="Verdana" panose="020B0604030504040204" pitchFamily="34" charset="0"/>
              <a:ea typeface="Verdana" panose="020B0604030504040204" pitchFamily="34" charset="0"/>
            </a:endParaRPr>
          </a:p>
          <a:p>
            <a:pPr>
              <a:spcBef>
                <a:spcPct val="0"/>
              </a:spcBef>
              <a:buNone/>
            </a:pPr>
            <a:endParaRPr lang="en-US" altLang="zh-CN" sz="1800" b="1" dirty="0">
              <a:latin typeface="Verdana" panose="020B0604030504040204" pitchFamily="34" charset="0"/>
              <a:ea typeface="Verdana" panose="020B0604030504040204" pitchFamily="34" charset="0"/>
            </a:endParaRPr>
          </a:p>
        </p:txBody>
      </p:sp>
      <p:sp>
        <p:nvSpPr>
          <p:cNvPr id="17" name="Text Box 20">
            <a:extLst>
              <a:ext uri="{FF2B5EF4-FFF2-40B4-BE49-F238E27FC236}">
                <a16:creationId xmlns:a16="http://schemas.microsoft.com/office/drawing/2014/main" id="{86518811-082D-478F-A747-4A179C18A2CF}"/>
              </a:ext>
            </a:extLst>
          </p:cNvPr>
          <p:cNvSpPr txBox="1">
            <a:spLocks noChangeArrowheads="1"/>
          </p:cNvSpPr>
          <p:nvPr/>
        </p:nvSpPr>
        <p:spPr bwMode="auto">
          <a:xfrm>
            <a:off x="6708325" y="5714352"/>
            <a:ext cx="1082348" cy="376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r" defTabSz="914400" fontAlgn="base">
              <a:lnSpc>
                <a:spcPct val="150000"/>
              </a:lnSpc>
              <a:spcBef>
                <a:spcPct val="0"/>
              </a:spcBef>
              <a:spcAft>
                <a:spcPct val="0"/>
              </a:spcAft>
              <a:buNone/>
              <a:defRPr/>
            </a:pPr>
            <a:r>
              <a:rPr lang="zh-CN" altLang="en-US" sz="1400" b="1" dirty="0">
                <a:solidFill>
                  <a:srgbClr val="000000"/>
                </a:solidFill>
                <a:latin typeface="Verdana" panose="020B0604030504040204" pitchFamily="34" charset="0"/>
                <a:ea typeface="微软雅黑" panose="020B0503020204020204" pitchFamily="34" charset="-122"/>
              </a:rPr>
              <a:t>职务正楷：</a:t>
            </a:r>
            <a:endParaRPr lang="en-US" altLang="zh-CN" sz="1400" b="1" dirty="0">
              <a:solidFill>
                <a:srgbClr val="00000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46092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3. </a:t>
            </a:r>
            <a:r>
              <a:rPr lang="zh-CN" altLang="en-US" sz="2000" b="1" dirty="0">
                <a:latin typeface="Verdana" panose="020B0604030504040204" pitchFamily="34" charset="0"/>
                <a:ea typeface="微软雅黑" panose="020B0503020204020204" pitchFamily="34" charset="-122"/>
              </a:rPr>
              <a:t>拟建销售店信息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基本信息</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0" name="Rectangle 8">
            <a:extLst>
              <a:ext uri="{FF2B5EF4-FFF2-40B4-BE49-F238E27FC236}">
                <a16:creationId xmlns:a16="http://schemas.microsoft.com/office/drawing/2014/main" id="{352991CA-EF8B-492E-9DAC-285FB33C0C69}"/>
              </a:ext>
            </a:extLst>
          </p:cNvPr>
          <p:cNvSpPr>
            <a:spLocks noChangeArrowheads="1"/>
          </p:cNvSpPr>
          <p:nvPr/>
        </p:nvSpPr>
        <p:spPr bwMode="auto">
          <a:xfrm>
            <a:off x="1600200" y="702747"/>
            <a:ext cx="6814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defRPr/>
            </a:pPr>
            <a:r>
              <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3.1  </a:t>
            </a:r>
            <a:r>
              <a:rPr lang="zh-CN" altLang="en-US"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请在下表中填写</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拟建销售店的基本信息</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（可自行调整表格行数）</a:t>
            </a:r>
            <a:endParaRPr lang="ja-JP"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endParaRPr>
          </a:p>
        </p:txBody>
      </p:sp>
      <p:graphicFrame>
        <p:nvGraphicFramePr>
          <p:cNvPr id="12" name="Group 388">
            <a:extLst>
              <a:ext uri="{FF2B5EF4-FFF2-40B4-BE49-F238E27FC236}">
                <a16:creationId xmlns:a16="http://schemas.microsoft.com/office/drawing/2014/main" id="{1BABC5E3-D63B-43A4-980B-38E9FFEC7268}"/>
              </a:ext>
            </a:extLst>
          </p:cNvPr>
          <p:cNvGraphicFramePr>
            <a:graphicFrameLocks noGrp="1"/>
          </p:cNvGraphicFramePr>
          <p:nvPr>
            <p:extLst>
              <p:ext uri="{D42A27DB-BD31-4B8C-83A1-F6EECF244321}">
                <p14:modId xmlns:p14="http://schemas.microsoft.com/office/powerpoint/2010/main" val="2299360017"/>
              </p:ext>
            </p:extLst>
          </p:nvPr>
        </p:nvGraphicFramePr>
        <p:xfrm>
          <a:off x="1740000" y="1235973"/>
          <a:ext cx="8712000" cy="1728000"/>
        </p:xfrm>
        <a:graphic>
          <a:graphicData uri="http://schemas.openxmlformats.org/drawingml/2006/table">
            <a:tbl>
              <a:tblPr/>
              <a:tblGrid>
                <a:gridCol w="1656000">
                  <a:extLst>
                    <a:ext uri="{9D8B030D-6E8A-4147-A177-3AD203B41FA5}">
                      <a16:colId xmlns:a16="http://schemas.microsoft.com/office/drawing/2014/main" val="3439708816"/>
                    </a:ext>
                  </a:extLst>
                </a:gridCol>
                <a:gridCol w="2700000">
                  <a:extLst>
                    <a:ext uri="{9D8B030D-6E8A-4147-A177-3AD203B41FA5}">
                      <a16:colId xmlns:a16="http://schemas.microsoft.com/office/drawing/2014/main" val="1377705538"/>
                    </a:ext>
                  </a:extLst>
                </a:gridCol>
                <a:gridCol w="1656000">
                  <a:extLst>
                    <a:ext uri="{9D8B030D-6E8A-4147-A177-3AD203B41FA5}">
                      <a16:colId xmlns:a16="http://schemas.microsoft.com/office/drawing/2014/main" val="4203480818"/>
                    </a:ext>
                  </a:extLst>
                </a:gridCol>
                <a:gridCol w="2700000">
                  <a:extLst>
                    <a:ext uri="{9D8B030D-6E8A-4147-A177-3AD203B41FA5}">
                      <a16:colId xmlns:a16="http://schemas.microsoft.com/office/drawing/2014/main" val="696417163"/>
                    </a:ext>
                  </a:extLst>
                </a:gridCol>
              </a:tblGrid>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拟建公司名称</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929634404"/>
                  </a:ext>
                </a:extLst>
              </a:tr>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拟营业地址</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gridSpan="3">
                  <a:txBody>
                    <a:bodyPr/>
                    <a:lstStyle/>
                    <a:p>
                      <a:endParaRPr lang="zh-CN" altLang="en-US" sz="1200" dirty="0">
                        <a:latin typeface="Verdana" panose="020B0604030504040204" pitchFamily="34" charset="0"/>
                      </a:endParaRPr>
                    </a:p>
                  </a:txBody>
                  <a:tcPr marT="45735" marB="4573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lang="zh-CN" altLang="en-US" sz="1200" dirty="0">
                        <a:latin typeface="Verdana" panose="020B0604030504040204" pitchFamily="34" charset="0"/>
                      </a:endParaRPr>
                    </a:p>
                  </a:txBody>
                  <a:tcPr marT="45735" marB="4573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72967433"/>
                  </a:ext>
                </a:extLst>
              </a:tr>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拟注册资金</a:t>
                      </a: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宋体" panose="02010600030101010101" pitchFamily="2" charset="-122"/>
                        </a:rPr>
                        <a:t>(</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万</a:t>
                      </a: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宋体" panose="02010600030101010101" pitchFamily="2" charset="-122"/>
                        </a:rPr>
                        <a:t>)</a:t>
                      </a:r>
                      <a:endPar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algn="ctr"/>
                      <a:endParaRPr lang="zh-CN" altLang="en-US" sz="1200" dirty="0">
                        <a:latin typeface="Verdana" panose="020B0604030504040204" pitchFamily="34" charset="0"/>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拟任总经理姓名</a:t>
                      </a: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algn="ctr"/>
                      <a:endParaRPr lang="zh-CN" altLang="en-US" sz="1200" dirty="0">
                        <a:latin typeface="Verdana" panose="020B0604030504040204" pitchFamily="34" charset="0"/>
                      </a:endParaRPr>
                    </a:p>
                  </a:txBody>
                  <a:tcPr marT="45735" marB="4573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27297135"/>
                  </a:ext>
                </a:extLst>
              </a:tr>
            </a:tbl>
          </a:graphicData>
        </a:graphic>
      </p:graphicFrame>
      <p:graphicFrame>
        <p:nvGraphicFramePr>
          <p:cNvPr id="15" name="Group 388">
            <a:extLst>
              <a:ext uri="{FF2B5EF4-FFF2-40B4-BE49-F238E27FC236}">
                <a16:creationId xmlns:a16="http://schemas.microsoft.com/office/drawing/2014/main" id="{4E158CBF-5BEE-4960-BE6E-1B4501133C81}"/>
              </a:ext>
            </a:extLst>
          </p:cNvPr>
          <p:cNvGraphicFramePr>
            <a:graphicFrameLocks noGrp="1"/>
          </p:cNvGraphicFramePr>
          <p:nvPr>
            <p:extLst>
              <p:ext uri="{D42A27DB-BD31-4B8C-83A1-F6EECF244321}">
                <p14:modId xmlns:p14="http://schemas.microsoft.com/office/powerpoint/2010/main" val="3173330103"/>
              </p:ext>
            </p:extLst>
          </p:nvPr>
        </p:nvGraphicFramePr>
        <p:xfrm>
          <a:off x="1722000" y="3189123"/>
          <a:ext cx="8748000" cy="2880000"/>
        </p:xfrm>
        <a:graphic>
          <a:graphicData uri="http://schemas.openxmlformats.org/drawingml/2006/table">
            <a:tbl>
              <a:tblPr/>
              <a:tblGrid>
                <a:gridCol w="1656000">
                  <a:extLst>
                    <a:ext uri="{9D8B030D-6E8A-4147-A177-3AD203B41FA5}">
                      <a16:colId xmlns:a16="http://schemas.microsoft.com/office/drawing/2014/main" val="3439708816"/>
                    </a:ext>
                  </a:extLst>
                </a:gridCol>
                <a:gridCol w="3276000">
                  <a:extLst>
                    <a:ext uri="{9D8B030D-6E8A-4147-A177-3AD203B41FA5}">
                      <a16:colId xmlns:a16="http://schemas.microsoft.com/office/drawing/2014/main" val="1377705538"/>
                    </a:ext>
                  </a:extLst>
                </a:gridCol>
                <a:gridCol w="1656000">
                  <a:extLst>
                    <a:ext uri="{9D8B030D-6E8A-4147-A177-3AD203B41FA5}">
                      <a16:colId xmlns:a16="http://schemas.microsoft.com/office/drawing/2014/main" val="1756409178"/>
                    </a:ext>
                  </a:extLst>
                </a:gridCol>
                <a:gridCol w="2160000">
                  <a:extLst>
                    <a:ext uri="{9D8B030D-6E8A-4147-A177-3AD203B41FA5}">
                      <a16:colId xmlns:a16="http://schemas.microsoft.com/office/drawing/2014/main" val="696417163"/>
                    </a:ext>
                  </a:extLst>
                </a:gridCol>
              </a:tblGrid>
              <a:tr h="576000">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公司股东及出资比例</a:t>
                      </a:r>
                    </a:p>
                  </a:txBody>
                  <a:tcPr marT="45735" marB="4573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hMerge="1">
                  <a:txBody>
                    <a:bodyPr/>
                    <a:lstStyle/>
                    <a:p>
                      <a:pPr algn="ctr"/>
                      <a:endParaRPr lang="zh-CN" altLang="en-US" sz="1200" dirty="0">
                        <a:latin typeface="Verdana" panose="020B0604030504040204" pitchFamily="34" charset="0"/>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2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30609223"/>
                  </a:ext>
                </a:extLst>
              </a:tr>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股东①</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比例①</a:t>
                      </a: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CN"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a:t>
                      </a: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44289611"/>
                  </a:ext>
                </a:extLst>
              </a:tr>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股东②</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比例②</a:t>
                      </a: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CN"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a:t>
                      </a: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80293649"/>
                  </a:ext>
                </a:extLst>
              </a:tr>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股东③</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比例③</a:t>
                      </a: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altLang="zh-CN" sz="1200" dirty="0">
                          <a:latin typeface="Verdana" panose="020B0604030504040204" pitchFamily="34" charset="0"/>
                        </a:rPr>
                        <a:t>%</a:t>
                      </a:r>
                      <a:endParaRPr lang="zh-CN" altLang="en-US" sz="1200" dirty="0">
                        <a:latin typeface="Verdana" panose="020B0604030504040204" pitchFamily="34" charset="0"/>
                      </a:endParaRPr>
                    </a:p>
                  </a:txBody>
                  <a:tcPr marT="45735" marB="45735"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33777790"/>
                  </a:ext>
                </a:extLst>
              </a:tr>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股东④</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比例④</a:t>
                      </a: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CN"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a:t>
                      </a: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19751717"/>
                  </a:ext>
                </a:extLst>
              </a:tr>
            </a:tbl>
          </a:graphicData>
        </a:graphic>
      </p:graphicFrame>
    </p:spTree>
    <p:extLst>
      <p:ext uri="{BB962C8B-B14F-4D97-AF65-F5344CB8AC3E}">
        <p14:creationId xmlns:p14="http://schemas.microsoft.com/office/powerpoint/2010/main" val="2350440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3">
            <a:extLst>
              <a:ext uri="{FF2B5EF4-FFF2-40B4-BE49-F238E27FC236}">
                <a16:creationId xmlns:a16="http://schemas.microsoft.com/office/drawing/2014/main" id="{02B5A5CD-8101-4CBF-82FD-2C073F25151E}"/>
              </a:ext>
            </a:extLst>
          </p:cNvPr>
          <p:cNvSpPr>
            <a:spLocks noChangeArrowheads="1"/>
          </p:cNvSpPr>
          <p:nvPr/>
        </p:nvSpPr>
        <p:spPr bwMode="auto">
          <a:xfrm>
            <a:off x="1524000" y="495300"/>
            <a:ext cx="9144000" cy="76200"/>
          </a:xfrm>
          <a:prstGeom prst="rect">
            <a:avLst/>
          </a:prstGeom>
          <a:gradFill rotWithShape="1">
            <a:gsLst>
              <a:gs pos="50000">
                <a:schemeClr val="bg1"/>
              </a:gs>
              <a:gs pos="0">
                <a:schemeClr val="tx1"/>
              </a:gs>
              <a:gs pos="100000">
                <a:srgbClr val="FF0000"/>
              </a:gs>
            </a:gsLst>
            <a:lin ang="0" scaled="1"/>
          </a:gradFill>
          <a:ln>
            <a:noFill/>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ja-JP" altLang="en-US" sz="1800">
              <a:latin typeface="微软雅黑" panose="020B0503020204020204" pitchFamily="34" charset="-122"/>
              <a:ea typeface="微软雅黑" panose="020B0503020204020204" pitchFamily="34" charset="-122"/>
            </a:endParaRPr>
          </a:p>
        </p:txBody>
      </p:sp>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3. </a:t>
            </a:r>
            <a:r>
              <a:rPr lang="zh-CN" altLang="en-US" sz="2000" b="1" dirty="0">
                <a:latin typeface="Verdana" panose="020B0604030504040204" pitchFamily="34" charset="0"/>
                <a:ea typeface="微软雅黑" panose="020B0503020204020204" pitchFamily="34" charset="-122"/>
              </a:rPr>
              <a:t>拟建销售店信息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出资计划</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0" name="Rectangle 8">
            <a:extLst>
              <a:ext uri="{FF2B5EF4-FFF2-40B4-BE49-F238E27FC236}">
                <a16:creationId xmlns:a16="http://schemas.microsoft.com/office/drawing/2014/main" id="{352991CA-EF8B-492E-9DAC-285FB33C0C69}"/>
              </a:ext>
            </a:extLst>
          </p:cNvPr>
          <p:cNvSpPr>
            <a:spLocks noChangeArrowheads="1"/>
          </p:cNvSpPr>
          <p:nvPr/>
        </p:nvSpPr>
        <p:spPr bwMode="auto">
          <a:xfrm>
            <a:off x="1600200" y="626547"/>
            <a:ext cx="68146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defRPr/>
            </a:pPr>
            <a:r>
              <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3.2  </a:t>
            </a:r>
            <a:r>
              <a:rPr lang="zh-CN" altLang="en-US"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请在下表中填写</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拟建销售店的出资计划</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（可自行调整表格行数）</a:t>
            </a:r>
            <a:endParaRPr lang="ja-JP"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endParaRPr>
          </a:p>
        </p:txBody>
      </p:sp>
      <p:graphicFrame>
        <p:nvGraphicFramePr>
          <p:cNvPr id="15" name="Group 388">
            <a:extLst>
              <a:ext uri="{FF2B5EF4-FFF2-40B4-BE49-F238E27FC236}">
                <a16:creationId xmlns:a16="http://schemas.microsoft.com/office/drawing/2014/main" id="{4E158CBF-5BEE-4960-BE6E-1B4501133C81}"/>
              </a:ext>
            </a:extLst>
          </p:cNvPr>
          <p:cNvGraphicFramePr>
            <a:graphicFrameLocks noGrp="1"/>
          </p:cNvGraphicFramePr>
          <p:nvPr>
            <p:extLst>
              <p:ext uri="{D42A27DB-BD31-4B8C-83A1-F6EECF244321}">
                <p14:modId xmlns:p14="http://schemas.microsoft.com/office/powerpoint/2010/main" val="2103869234"/>
              </p:ext>
            </p:extLst>
          </p:nvPr>
        </p:nvGraphicFramePr>
        <p:xfrm>
          <a:off x="1753210" y="1065654"/>
          <a:ext cx="8685581" cy="4032000"/>
        </p:xfrm>
        <a:graphic>
          <a:graphicData uri="http://schemas.openxmlformats.org/drawingml/2006/table">
            <a:tbl>
              <a:tblPr/>
              <a:tblGrid>
                <a:gridCol w="936000">
                  <a:extLst>
                    <a:ext uri="{9D8B030D-6E8A-4147-A177-3AD203B41FA5}">
                      <a16:colId xmlns:a16="http://schemas.microsoft.com/office/drawing/2014/main" val="3439708816"/>
                    </a:ext>
                  </a:extLst>
                </a:gridCol>
                <a:gridCol w="1913612">
                  <a:extLst>
                    <a:ext uri="{9D8B030D-6E8A-4147-A177-3AD203B41FA5}">
                      <a16:colId xmlns:a16="http://schemas.microsoft.com/office/drawing/2014/main" val="1377705538"/>
                    </a:ext>
                  </a:extLst>
                </a:gridCol>
                <a:gridCol w="1275741">
                  <a:extLst>
                    <a:ext uri="{9D8B030D-6E8A-4147-A177-3AD203B41FA5}">
                      <a16:colId xmlns:a16="http://schemas.microsoft.com/office/drawing/2014/main" val="617753225"/>
                    </a:ext>
                  </a:extLst>
                </a:gridCol>
                <a:gridCol w="1371422">
                  <a:extLst>
                    <a:ext uri="{9D8B030D-6E8A-4147-A177-3AD203B41FA5}">
                      <a16:colId xmlns:a16="http://schemas.microsoft.com/office/drawing/2014/main" val="1063976038"/>
                    </a:ext>
                  </a:extLst>
                </a:gridCol>
                <a:gridCol w="936000">
                  <a:extLst>
                    <a:ext uri="{9D8B030D-6E8A-4147-A177-3AD203B41FA5}">
                      <a16:colId xmlns:a16="http://schemas.microsoft.com/office/drawing/2014/main" val="1756409178"/>
                    </a:ext>
                  </a:extLst>
                </a:gridCol>
                <a:gridCol w="956806">
                  <a:extLst>
                    <a:ext uri="{9D8B030D-6E8A-4147-A177-3AD203B41FA5}">
                      <a16:colId xmlns:a16="http://schemas.microsoft.com/office/drawing/2014/main" val="696417163"/>
                    </a:ext>
                  </a:extLst>
                </a:gridCol>
                <a:gridCol w="1296000">
                  <a:extLst>
                    <a:ext uri="{9D8B030D-6E8A-4147-A177-3AD203B41FA5}">
                      <a16:colId xmlns:a16="http://schemas.microsoft.com/office/drawing/2014/main" val="769006824"/>
                    </a:ext>
                  </a:extLst>
                </a:gridCol>
              </a:tblGrid>
              <a:tr h="576000">
                <a:tc gridSpan="7">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400" b="1" i="0" u="none" strike="noStrike" kern="1200" cap="none" spc="0" normalizeH="0" baseline="0" noProof="0" dirty="0">
                          <a:ln>
                            <a:noFill/>
                          </a:ln>
                          <a:solidFill>
                            <a:srgbClr val="000000"/>
                          </a:solidFill>
                          <a:effectLst/>
                          <a:uLnTx/>
                          <a:uFillTx/>
                          <a:latin typeface="Verdana" panose="020B0604030504040204" pitchFamily="34" charset="0"/>
                          <a:ea typeface="微软雅黑" panose="020B0503020204020204" pitchFamily="34" charset="-122"/>
                        </a:rPr>
                        <a:t>出资计划及资金来源</a:t>
                      </a:r>
                      <a:endPar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hMerge="1">
                  <a:txBody>
                    <a:bodyPr/>
                    <a:lstStyle/>
                    <a:p>
                      <a:pPr algn="ctr"/>
                      <a:endParaRPr lang="zh-CN" altLang="en-US" sz="1200" dirty="0">
                        <a:latin typeface="Verdana" panose="020B0604030504040204" pitchFamily="34" charset="0"/>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lnL w="28575" cap="flat" cmpd="sng" algn="ctr">
                      <a:solidFill>
                        <a:schemeClr val="tx1"/>
                      </a:solidFill>
                      <a:prstDash val="solid"/>
                      <a:round/>
                      <a:headEnd type="none" w="med" len="med"/>
                      <a:tailEnd type="none" w="med" len="med"/>
                    </a:ln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2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TlToBr>
                      <a:noFill/>
                    </a:lnTlToBr>
                    <a:lnBlToTr>
                      <a:noFill/>
                    </a:lnBlToTr>
                    <a:solidFill>
                      <a:srgbClr val="FFCCCC"/>
                    </a:solidFill>
                  </a:tcPr>
                </a:tc>
                <a:extLst>
                  <a:ext uri="{0D108BD9-81ED-4DB2-BD59-A6C34878D82A}">
                    <a16:rowId xmlns:a16="http://schemas.microsoft.com/office/drawing/2014/main" val="2330609223"/>
                  </a:ext>
                </a:extLst>
              </a:tr>
              <a:tr h="576000">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出资者</a:t>
                      </a: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宋体" panose="02010600030101010101" pitchFamily="2" charset="-122"/>
                        </a:rPr>
                        <a:t>/</a:t>
                      </a: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出资机构名称</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出资金额</a:t>
                      </a:r>
                      <a:endPar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万元</a:t>
                      </a:r>
                      <a:r>
                        <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a:t>
                      </a:r>
                      <a:endPar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出资比例</a:t>
                      </a:r>
                      <a:endPar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cs typeface="宋体" panose="02010600030101010101" pitchFamily="2" charset="-122"/>
                        </a:rPr>
                        <a:t>%)</a:t>
                      </a:r>
                      <a:endPar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a:noFill/>
                    </a:lnTlToBr>
                    <a:lnBlToTr>
                      <a:noFill/>
                    </a:lnBlToTr>
                    <a:solidFill>
                      <a:srgbClr val="FFCCCC"/>
                    </a:solidFill>
                  </a:tcPr>
                </a:tc>
                <a:tc hMerge="1">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资金来源</a:t>
                      </a:r>
                      <a:endPar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自有</a:t>
                      </a:r>
                      <a:r>
                        <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融资</a:t>
                      </a:r>
                      <a:r>
                        <a:rPr kumimoji="1" lang="en-US" altLang="zh-CN"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endPar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12700" cap="flat" cmpd="sng" algn="ctr">
                      <a:solidFill>
                        <a:srgbClr val="000000"/>
                      </a:solidFill>
                      <a:prstDash val="solid"/>
                      <a:round/>
                      <a:headEnd type="none" w="med" len="med"/>
                      <a:tailEnd type="none" w="med" len="med"/>
                    </a:lnB>
                    <a:lnTlToBr>
                      <a:noFill/>
                    </a:lnTlToBr>
                    <a:lnBlToTr>
                      <a:noFill/>
                    </a:lnBlToTr>
                    <a:solidFill>
                      <a:srgbClr val="FFCCCC"/>
                    </a:solidFill>
                  </a:tcPr>
                </a:tc>
                <a:extLst>
                  <a:ext uri="{0D108BD9-81ED-4DB2-BD59-A6C34878D82A}">
                    <a16:rowId xmlns:a16="http://schemas.microsoft.com/office/drawing/2014/main" val="402850343"/>
                  </a:ext>
                </a:extLst>
              </a:tr>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①</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①</a:t>
                      </a: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CN"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a:t>
                      </a: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44289611"/>
                  </a:ext>
                </a:extLst>
              </a:tr>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②</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②</a:t>
                      </a: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CN"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a:t>
                      </a: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80293649"/>
                  </a:ext>
                </a:extLst>
              </a:tr>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③</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③</a:t>
                      </a: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US" altLang="zh-CN" sz="1200" dirty="0">
                          <a:latin typeface="Verdana" panose="020B0604030504040204" pitchFamily="34" charset="0"/>
                        </a:rPr>
                        <a:t>%</a:t>
                      </a:r>
                      <a:endParaRPr lang="zh-CN" altLang="en-US" sz="1200" dirty="0">
                        <a:latin typeface="Verdana" panose="020B0604030504040204" pitchFamily="34" charset="0"/>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zh-CN" altLang="en-US" sz="1200" dirty="0">
                        <a:latin typeface="Verdana" panose="020B0604030504040204" pitchFamily="34" charset="0"/>
                      </a:endParaRPr>
                    </a:p>
                  </a:txBody>
                  <a:tcPr marT="45735" marB="45735"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33777790"/>
                  </a:ext>
                </a:extLst>
              </a:tr>
              <a:tr h="576000">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④</a:t>
                      </a: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gridSpan="2">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④</a:t>
                      </a: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lvl1pPr>
                        <a:spcBef>
                          <a:spcPct val="20000"/>
                        </a:spcBef>
                        <a:defRPr kumimoji="1" sz="28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defRPr kumimoji="1"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defRPr kumimoji="1"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kumimoji="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CN"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a:t>
                      </a: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19751717"/>
                  </a:ext>
                </a:extLst>
              </a:tr>
              <a:tr h="57600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w="12700" cap="flat" cmpd="sng" algn="ctr">
                      <a:solidFill>
                        <a:schemeClr val="tx1"/>
                      </a:solidFill>
                      <a:prstDash val="solid"/>
                      <a:round/>
                      <a:headEnd type="none" w="med" len="med"/>
                      <a:tailEnd type="none" w="med" len="med"/>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出资金额合计</a:t>
                      </a: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比例合计</a:t>
                      </a:r>
                    </a:p>
                  </a:txBody>
                  <a:tcPr marT="45735" marB="45735"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1" lang="en-US" altLang="zh-CN"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rPr>
                        <a:t>%</a:t>
                      </a: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CN" altLang="en-US" sz="12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cs typeface="宋体" panose="02010600030101010101" pitchFamily="2" charset="-122"/>
                      </a:endParaRPr>
                    </a:p>
                  </a:txBody>
                  <a:tcPr marT="45735" marB="45735"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99345501"/>
                  </a:ext>
                </a:extLst>
              </a:tr>
            </a:tbl>
          </a:graphicData>
        </a:graphic>
      </p:graphicFrame>
      <p:sp>
        <p:nvSpPr>
          <p:cNvPr id="13" name="Text Box 8">
            <a:extLst>
              <a:ext uri="{FF2B5EF4-FFF2-40B4-BE49-F238E27FC236}">
                <a16:creationId xmlns:a16="http://schemas.microsoft.com/office/drawing/2014/main" id="{16A2C70E-7D7A-4CC0-A772-A78CA0CD6524}"/>
              </a:ext>
            </a:extLst>
          </p:cNvPr>
          <p:cNvSpPr txBox="1">
            <a:spLocks noChangeArrowheads="1"/>
          </p:cNvSpPr>
          <p:nvPr/>
        </p:nvSpPr>
        <p:spPr bwMode="auto">
          <a:xfrm>
            <a:off x="1613225" y="5195744"/>
            <a:ext cx="3420000" cy="284693"/>
          </a:xfrm>
          <a:prstGeom prst="rect">
            <a:avLst/>
          </a:prstGeom>
          <a:noFill/>
          <a:ln>
            <a:noFill/>
          </a:ln>
          <a:effectLst/>
          <a:extLst>
            <a:ext uri="{909E8E84-426E-40DD-AFC4-6F175D3DCCD1}">
              <a14:hiddenFill xmlns:a14="http://schemas.microsoft.com/office/drawing/2010/main">
                <a:gradFill rotWithShape="0">
                  <a:gsLst>
                    <a:gs pos="0">
                      <a:srgbClr val="FF7C80"/>
                    </a:gs>
                    <a:gs pos="100000">
                      <a:srgbClr val="FFFFFF"/>
                    </a:gs>
                  </a:gsLst>
                  <a:lin ang="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lnSpc>
                <a:spcPts val="1500"/>
              </a:lnSpc>
              <a:spcBef>
                <a:spcPct val="50000"/>
              </a:spcBef>
              <a:spcAft>
                <a:spcPct val="0"/>
              </a:spcAft>
              <a:buNone/>
              <a:defRPr/>
            </a:pPr>
            <a:r>
              <a:rPr lang="en-US" altLang="zh-CN" sz="1400" b="1" dirty="0">
                <a:solidFill>
                  <a:srgbClr val="000000"/>
                </a:solidFill>
                <a:latin typeface="Verdana" panose="020B0604030504040204" pitchFamily="34" charset="0"/>
                <a:ea typeface="微软雅黑" panose="020B0503020204020204" pitchFamily="34" charset="-122"/>
              </a:rPr>
              <a:t>※</a:t>
            </a:r>
            <a:r>
              <a:rPr lang="zh-CN" altLang="en-US" sz="1400" b="1" dirty="0">
                <a:solidFill>
                  <a:srgbClr val="000000"/>
                </a:solidFill>
                <a:latin typeface="Verdana" panose="020B0604030504040204" pitchFamily="34" charset="0"/>
                <a:ea typeface="微软雅黑" panose="020B0503020204020204" pitchFamily="34" charset="-122"/>
              </a:rPr>
              <a:t> 如有融资计划，请在表中一并列出。</a:t>
            </a:r>
            <a:endParaRPr lang="zh-CN" altLang="en-US" sz="1400" b="1" dirty="0">
              <a:latin typeface="Verdana" panose="020B0604030504040204" pitchFamily="34" charset="0"/>
              <a:ea typeface="微软雅黑" panose="020B0503020204020204" pitchFamily="34" charset="-122"/>
            </a:endParaRPr>
          </a:p>
        </p:txBody>
      </p:sp>
      <p:sp>
        <p:nvSpPr>
          <p:cNvPr id="11" name="Rectangle 70">
            <a:extLst>
              <a:ext uri="{FF2B5EF4-FFF2-40B4-BE49-F238E27FC236}">
                <a16:creationId xmlns:a16="http://schemas.microsoft.com/office/drawing/2014/main" id="{5D3A3E3B-A597-4D6D-BF59-2420E3630988}"/>
              </a:ext>
            </a:extLst>
          </p:cNvPr>
          <p:cNvSpPr>
            <a:spLocks noChangeArrowheads="1"/>
          </p:cNvSpPr>
          <p:nvPr/>
        </p:nvSpPr>
        <p:spPr bwMode="auto">
          <a:xfrm>
            <a:off x="1613225" y="5457731"/>
            <a:ext cx="8988100" cy="76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lnSpc>
                <a:spcPts val="1800"/>
              </a:lnSpc>
              <a:spcBef>
                <a:spcPct val="0"/>
              </a:spcBef>
              <a:spcAft>
                <a:spcPct val="0"/>
              </a:spcAft>
              <a:buNone/>
              <a:defRPr/>
            </a:pPr>
            <a:r>
              <a:rPr lang="en-US" altLang="zh-CN" sz="1400" b="1" dirty="0">
                <a:solidFill>
                  <a:srgbClr val="000000"/>
                </a:solidFill>
                <a:latin typeface="Verdana" panose="020B0604030504040204" pitchFamily="34" charset="0"/>
                <a:ea typeface="Verdana" panose="020B0604030504040204" pitchFamily="34" charset="0"/>
              </a:rPr>
              <a:t>※ </a:t>
            </a:r>
            <a:r>
              <a:rPr lang="zh-CN" altLang="en-US" sz="1400" b="1" dirty="0">
                <a:solidFill>
                  <a:srgbClr val="000000"/>
                </a:solidFill>
                <a:latin typeface="Verdana" panose="020B0604030504040204" pitchFamily="34" charset="0"/>
                <a:ea typeface="微软雅黑" panose="020B0503020204020204" pitchFamily="34" charset="-122"/>
              </a:rPr>
              <a:t>投资要求预计约人民币</a:t>
            </a:r>
            <a:r>
              <a:rPr lang="en-US" altLang="zh-CN" sz="1400" b="1" dirty="0">
                <a:solidFill>
                  <a:srgbClr val="000000"/>
                </a:solidFill>
                <a:latin typeface="Verdana" panose="020B0604030504040204" pitchFamily="34" charset="0"/>
                <a:ea typeface="Verdana" panose="020B0604030504040204" pitchFamily="34" charset="0"/>
              </a:rPr>
              <a:t>200</a:t>
            </a:r>
            <a:r>
              <a:rPr lang="zh-CN" altLang="en-US" sz="1400" b="1" dirty="0">
                <a:solidFill>
                  <a:srgbClr val="000000"/>
                </a:solidFill>
                <a:latin typeface="Verdana" panose="020B0604030504040204" pitchFamily="34" charset="0"/>
                <a:ea typeface="微软雅黑" panose="020B0503020204020204" pitchFamily="34" charset="-122"/>
              </a:rPr>
              <a:t>万元。不过，一个新的销售店的内部运营成本和场所成本在许多因素的基础上可能会有所变化，这些因素包括市场规模、物业成本以及场所成本。实际的要求应该遵照最终的商业计划和实际的市场条件。</a:t>
            </a:r>
            <a:endParaRPr lang="ja-JP" altLang="en-US" sz="1400" b="1" dirty="0">
              <a:solidFill>
                <a:srgbClr val="000000"/>
              </a:solidFill>
              <a:latin typeface="Verdana" panose="020B0604030504040204" pitchFamily="34" charset="0"/>
              <a:ea typeface="微软雅黑" panose="020B0503020204020204" pitchFamily="34" charset="-122"/>
            </a:endParaRPr>
          </a:p>
        </p:txBody>
      </p:sp>
    </p:spTree>
    <p:extLst>
      <p:ext uri="{BB962C8B-B14F-4D97-AF65-F5344CB8AC3E}">
        <p14:creationId xmlns:p14="http://schemas.microsoft.com/office/powerpoint/2010/main" val="2609385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4. </a:t>
            </a:r>
            <a:r>
              <a:rPr lang="zh-CN" altLang="en-US" sz="2000" b="1" dirty="0">
                <a:latin typeface="Verdana" panose="020B0604030504040204" pitchFamily="34" charset="0"/>
                <a:ea typeface="微软雅黑" panose="020B0503020204020204" pitchFamily="34" charset="-122"/>
              </a:rPr>
              <a:t>拟建店人员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组织架构</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6" name="Rectangle 15">
            <a:extLst>
              <a:ext uri="{FF2B5EF4-FFF2-40B4-BE49-F238E27FC236}">
                <a16:creationId xmlns:a16="http://schemas.microsoft.com/office/drawing/2014/main" id="{9DA489FE-1B01-4DB0-AE3A-B7D0A5814C69}"/>
              </a:ext>
            </a:extLst>
          </p:cNvPr>
          <p:cNvSpPr>
            <a:spLocks noChangeArrowheads="1"/>
          </p:cNvSpPr>
          <p:nvPr/>
        </p:nvSpPr>
        <p:spPr bwMode="auto">
          <a:xfrm>
            <a:off x="1524001" y="645597"/>
            <a:ext cx="536877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defRPr/>
            </a:pPr>
            <a:r>
              <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4.1  </a:t>
            </a:r>
            <a:r>
              <a:rPr lang="zh-CN" altLang="en-US"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请</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在下框中粘贴拟建销售店的人员组织架构图</a:t>
            </a:r>
            <a:endParaRPr lang="ja-JP"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endParaRPr>
          </a:p>
        </p:txBody>
      </p:sp>
      <p:graphicFrame>
        <p:nvGraphicFramePr>
          <p:cNvPr id="17" name="Group 9">
            <a:extLst>
              <a:ext uri="{FF2B5EF4-FFF2-40B4-BE49-F238E27FC236}">
                <a16:creationId xmlns:a16="http://schemas.microsoft.com/office/drawing/2014/main" id="{C7314FD6-045C-43D5-A308-A66DFE90D2D7}"/>
              </a:ext>
            </a:extLst>
          </p:cNvPr>
          <p:cNvGraphicFramePr>
            <a:graphicFrameLocks noGrp="1"/>
          </p:cNvGraphicFramePr>
          <p:nvPr>
            <p:extLst>
              <p:ext uri="{D42A27DB-BD31-4B8C-83A1-F6EECF244321}">
                <p14:modId xmlns:p14="http://schemas.microsoft.com/office/powerpoint/2010/main" val="1785843180"/>
              </p:ext>
            </p:extLst>
          </p:nvPr>
        </p:nvGraphicFramePr>
        <p:xfrm>
          <a:off x="1800226" y="1143001"/>
          <a:ext cx="8597900" cy="4848225"/>
        </p:xfrm>
        <a:graphic>
          <a:graphicData uri="http://schemas.openxmlformats.org/drawingml/2006/table">
            <a:tbl>
              <a:tblPr/>
              <a:tblGrid>
                <a:gridCol w="8597900">
                  <a:extLst>
                    <a:ext uri="{9D8B030D-6E8A-4147-A177-3AD203B41FA5}">
                      <a16:colId xmlns:a16="http://schemas.microsoft.com/office/drawing/2014/main" val="20000"/>
                    </a:ext>
                  </a:extLst>
                </a:gridCol>
              </a:tblGrid>
              <a:tr h="4848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en-US" sz="1800" b="0" i="0" u="none" strike="noStrike" cap="none" normalizeH="0" baseline="0" dirty="0">
                        <a:ln>
                          <a:noFill/>
                        </a:ln>
                        <a:solidFill>
                          <a:schemeClr val="tx1"/>
                        </a:solidFill>
                        <a:effectLst/>
                        <a:latin typeface="黑体" pitchFamily="2" charset="-122"/>
                        <a:ea typeface="黑体" pitchFamily="2" charset="-122"/>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558612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4. </a:t>
            </a:r>
            <a:r>
              <a:rPr lang="zh-CN" altLang="en-US" sz="2000" b="1" dirty="0">
                <a:latin typeface="Verdana" panose="020B0604030504040204" pitchFamily="34" charset="0"/>
                <a:ea typeface="微软雅黑" panose="020B0503020204020204" pitchFamily="34" charset="-122"/>
              </a:rPr>
              <a:t>拟建店</a:t>
            </a:r>
            <a:r>
              <a:rPr lang="zh-CN" altLang="en-US" sz="2000" b="1">
                <a:latin typeface="Verdana" panose="020B0604030504040204" pitchFamily="34" charset="0"/>
                <a:ea typeface="微软雅黑" panose="020B0503020204020204" pitchFamily="34" charset="-122"/>
              </a:rPr>
              <a:t>人员 </a:t>
            </a:r>
            <a:r>
              <a:rPr lang="en-US" altLang="zh-CN" sz="2000" b="1">
                <a:latin typeface="Verdana" panose="020B0604030504040204" pitchFamily="34" charset="0"/>
                <a:ea typeface="微软雅黑" panose="020B0503020204020204" pitchFamily="34" charset="-122"/>
              </a:rPr>
              <a:t>&lt;</a:t>
            </a:r>
            <a:r>
              <a:rPr lang="zh-CN" altLang="en-US" sz="2000" b="1">
                <a:latin typeface="Verdana" panose="020B0604030504040204" pitchFamily="34" charset="0"/>
                <a:ea typeface="微软雅黑" panose="020B0503020204020204" pitchFamily="34" charset="-122"/>
              </a:rPr>
              <a:t>出资人简历</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0" name="Rectangle 14">
            <a:extLst>
              <a:ext uri="{FF2B5EF4-FFF2-40B4-BE49-F238E27FC236}">
                <a16:creationId xmlns:a16="http://schemas.microsoft.com/office/drawing/2014/main" id="{D5E90F76-0C43-435A-B2BC-A0CF074DE22D}"/>
              </a:ext>
            </a:extLst>
          </p:cNvPr>
          <p:cNvSpPr>
            <a:spLocks noChangeArrowheads="1"/>
          </p:cNvSpPr>
          <p:nvPr/>
        </p:nvSpPr>
        <p:spPr bwMode="auto">
          <a:xfrm>
            <a:off x="1538289" y="569397"/>
            <a:ext cx="86004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4.2  </a:t>
            </a:r>
            <a:r>
              <a:rPr lang="zh-CN" altLang="en-US"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请</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在下框内填写拟建</a:t>
            </a:r>
            <a:r>
              <a:rPr lang="zh-CN" altLang="en-US" sz="1800" b="1">
                <a:solidFill>
                  <a:srgbClr val="000000"/>
                </a:solidFill>
                <a:latin typeface="Verdana" panose="020B0604030504040204" pitchFamily="34" charset="0"/>
                <a:ea typeface="微软雅黑" panose="020B0503020204020204" pitchFamily="34" charset="-122"/>
                <a:cs typeface="Times New Roman" panose="02020603050405020304" pitchFamily="18" charset="0"/>
              </a:rPr>
              <a:t>销售店出资人（</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董事长）的基本信息及管理职工作经历</a:t>
            </a:r>
            <a:endPar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p:txBody>
      </p:sp>
      <p:sp>
        <p:nvSpPr>
          <p:cNvPr id="20" name="Rectangle 14">
            <a:extLst>
              <a:ext uri="{FF2B5EF4-FFF2-40B4-BE49-F238E27FC236}">
                <a16:creationId xmlns:a16="http://schemas.microsoft.com/office/drawing/2014/main" id="{575FA223-81B4-4093-996E-B2A740356AC7}"/>
              </a:ext>
            </a:extLst>
          </p:cNvPr>
          <p:cNvSpPr>
            <a:spLocks noChangeArrowheads="1"/>
          </p:cNvSpPr>
          <p:nvPr/>
        </p:nvSpPr>
        <p:spPr bwMode="auto">
          <a:xfrm>
            <a:off x="1830550" y="931621"/>
            <a:ext cx="545213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 </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请逐行列出在各家公司的管理职工作经历，可自行调整表格行数</a:t>
            </a:r>
            <a:endPar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p:txBody>
      </p:sp>
      <p:graphicFrame>
        <p:nvGraphicFramePr>
          <p:cNvPr id="11" name="表 4">
            <a:extLst>
              <a:ext uri="{FF2B5EF4-FFF2-40B4-BE49-F238E27FC236}">
                <a16:creationId xmlns:a16="http://schemas.microsoft.com/office/drawing/2014/main" id="{3A5FEF83-B525-46E1-BD3A-EB7A1F2892EA}"/>
              </a:ext>
            </a:extLst>
          </p:cNvPr>
          <p:cNvGraphicFramePr>
            <a:graphicFrameLocks noGrp="1"/>
          </p:cNvGraphicFramePr>
          <p:nvPr>
            <p:extLst>
              <p:ext uri="{D42A27DB-BD31-4B8C-83A1-F6EECF244321}">
                <p14:modId xmlns:p14="http://schemas.microsoft.com/office/powerpoint/2010/main" val="3914910880"/>
              </p:ext>
            </p:extLst>
          </p:nvPr>
        </p:nvGraphicFramePr>
        <p:xfrm>
          <a:off x="1653488" y="1254786"/>
          <a:ext cx="8879830" cy="4968000"/>
        </p:xfrm>
        <a:graphic>
          <a:graphicData uri="http://schemas.openxmlformats.org/drawingml/2006/table">
            <a:tbl>
              <a:tblPr/>
              <a:tblGrid>
                <a:gridCol w="671830">
                  <a:extLst>
                    <a:ext uri="{9D8B030D-6E8A-4147-A177-3AD203B41FA5}">
                      <a16:colId xmlns:a16="http://schemas.microsoft.com/office/drawing/2014/main" val="1484012385"/>
                    </a:ext>
                  </a:extLst>
                </a:gridCol>
                <a:gridCol w="1080000">
                  <a:extLst>
                    <a:ext uri="{9D8B030D-6E8A-4147-A177-3AD203B41FA5}">
                      <a16:colId xmlns:a16="http://schemas.microsoft.com/office/drawing/2014/main" val="3434532876"/>
                    </a:ext>
                  </a:extLst>
                </a:gridCol>
                <a:gridCol w="2052000">
                  <a:extLst>
                    <a:ext uri="{9D8B030D-6E8A-4147-A177-3AD203B41FA5}">
                      <a16:colId xmlns:a16="http://schemas.microsoft.com/office/drawing/2014/main" val="1760081724"/>
                    </a:ext>
                  </a:extLst>
                </a:gridCol>
                <a:gridCol w="2664000">
                  <a:extLst>
                    <a:ext uri="{9D8B030D-6E8A-4147-A177-3AD203B41FA5}">
                      <a16:colId xmlns:a16="http://schemas.microsoft.com/office/drawing/2014/main" val="3103990593"/>
                    </a:ext>
                  </a:extLst>
                </a:gridCol>
                <a:gridCol w="828000">
                  <a:extLst>
                    <a:ext uri="{9D8B030D-6E8A-4147-A177-3AD203B41FA5}">
                      <a16:colId xmlns:a16="http://schemas.microsoft.com/office/drawing/2014/main" val="765774987"/>
                    </a:ext>
                  </a:extLst>
                </a:gridCol>
                <a:gridCol w="828000">
                  <a:extLst>
                    <a:ext uri="{9D8B030D-6E8A-4147-A177-3AD203B41FA5}">
                      <a16:colId xmlns:a16="http://schemas.microsoft.com/office/drawing/2014/main" val="2528936925"/>
                    </a:ext>
                  </a:extLst>
                </a:gridCol>
                <a:gridCol w="756000">
                  <a:extLst>
                    <a:ext uri="{9D8B030D-6E8A-4147-A177-3AD203B41FA5}">
                      <a16:colId xmlns:a16="http://schemas.microsoft.com/office/drawing/2014/main" val="426722447"/>
                    </a:ext>
                  </a:extLst>
                </a:gridCol>
              </a:tblGrid>
              <a:tr h="432000">
                <a:tc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2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基本信息</a:t>
                      </a:r>
                    </a:p>
                  </a:txBody>
                  <a:tcPr marL="18000" marR="18000" marT="18000" marB="18000"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hMerge="1">
                  <a:txBody>
                    <a:bodyPr/>
                    <a:lstStyle/>
                    <a:p>
                      <a:endParaRPr kumimoji="1" lang="ja-JP" altLang="en-US"/>
                    </a:p>
                  </a:txBody>
                  <a:tcPr/>
                </a:tc>
                <a:tc gridSpan="5">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200" b="1" dirty="0">
                          <a:solidFill>
                            <a:schemeClr val="tx1"/>
                          </a:solidFill>
                          <a:latin typeface="Verdana" panose="020B0604030504040204" pitchFamily="34" charset="0"/>
                          <a:ea typeface="微软雅黑" panose="020B0503020204020204" pitchFamily="34" charset="-122"/>
                          <a:cs typeface="Meiryo UI" panose="020B0604030504040204" pitchFamily="34" charset="-128"/>
                        </a:rPr>
                        <a:t>工作经历</a:t>
                      </a:r>
                      <a:endParaRPr lang="en-US" altLang="ja-JP" sz="1200" b="1" dirty="0">
                        <a:solidFill>
                          <a:schemeClr val="tx1"/>
                        </a:solidFill>
                        <a:latin typeface="Verdana" panose="020B0604030504040204" pitchFamily="34" charset="0"/>
                        <a:ea typeface="Verdana" panose="020B0604030504040204" pitchFamily="34" charset="0"/>
                        <a:cs typeface="Meiryo UI" panose="020B0604030504040204" pitchFamily="34"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hMerge="1">
                  <a:txBody>
                    <a:bodyPr/>
                    <a:lstStyle/>
                    <a:p>
                      <a:pPr algn="ctr" fontAlgn="ctr"/>
                      <a:endParaRPr lang="en-US" altLang="ja-JP"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53619059"/>
                  </a:ext>
                </a:extLst>
              </a:tr>
              <a:tr h="504000">
                <a:tc rowSpan="5"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rPr>
                        <a:t>照片</a:t>
                      </a:r>
                    </a:p>
                  </a:txBody>
                  <a:tcPr anchor="ctr">
                    <a:lnL w="28575" cap="flat" cmpd="sng" algn="ctr">
                      <a:solidFill>
                        <a:schemeClr val="tx1"/>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h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zh-CN" altLang="en-US" sz="1100" b="1" dirty="0">
                          <a:latin typeface="Verdana" panose="020B0604030504040204" pitchFamily="34" charset="0"/>
                          <a:ea typeface="微软雅黑" panose="020B0503020204020204" pitchFamily="34" charset="-122"/>
                          <a:cs typeface="Meiryo UI" panose="020B0604030504040204" pitchFamily="34" charset="-128"/>
                        </a:rPr>
                        <a:t>起止年月</a:t>
                      </a:r>
                      <a:endParaRPr lang="en-US" altLang="zh-CN" sz="1100" b="1" dirty="0">
                        <a:latin typeface="Verdana" panose="020B0604030504040204" pitchFamily="34" charset="0"/>
                        <a:ea typeface="Verdana" panose="020B0604030504040204" pitchFamily="34" charset="0"/>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zh-CN" altLang="en-US" sz="1100" b="1" dirty="0">
                          <a:latin typeface="Verdana" panose="020B0604030504040204" pitchFamily="34" charset="0"/>
                          <a:ea typeface="微软雅黑" panose="020B0503020204020204" pitchFamily="34" charset="-122"/>
                          <a:cs typeface="Meiryo UI" panose="020B0604030504040204" pitchFamily="34" charset="-128"/>
                        </a:rPr>
                        <a:t>公司名称</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品牌</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职位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管理职</a:t>
                      </a:r>
                      <a:endParaRPr lang="en-US" altLang="zh-CN" sz="1100" b="1"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工作年限</a:t>
                      </a: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329812361"/>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4078693"/>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846520"/>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3975986"/>
                  </a:ext>
                </a:extLst>
              </a:tr>
              <a:tr h="504000">
                <a:tc gridSpan="2" vMerge="1">
                  <a:txBody>
                    <a:bodyPr/>
                    <a:lstStyle/>
                    <a:p>
                      <a:endParaRPr kumimoji="1" lang="ja-JP" altLang="en-US"/>
                    </a:p>
                  </a:txBody>
                  <a:tcPr>
                    <a:lnT w="12700" cap="flat" cmpd="sng" algn="ctr">
                      <a:solidFill>
                        <a:schemeClr val="tx1"/>
                      </a:solidFill>
                      <a:prstDash val="solid"/>
                      <a:round/>
                      <a:headEnd type="none" w="med" len="med"/>
                      <a:tailEnd type="none" w="med" len="med"/>
                    </a:lnT>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412668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姓名</a:t>
                      </a: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217456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年龄</a:t>
                      </a: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8155398"/>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常住地</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8143625"/>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学历</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4986757"/>
                  </a:ext>
                </a:extLst>
              </a:tr>
            </a:tbl>
          </a:graphicData>
        </a:graphic>
      </p:graphicFrame>
    </p:spTree>
    <p:extLst>
      <p:ext uri="{BB962C8B-B14F-4D97-AF65-F5344CB8AC3E}">
        <p14:creationId xmlns:p14="http://schemas.microsoft.com/office/powerpoint/2010/main" val="2629383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4. </a:t>
            </a:r>
            <a:r>
              <a:rPr lang="zh-CN" altLang="en-US" sz="2000" b="1" dirty="0">
                <a:latin typeface="Verdana" panose="020B0604030504040204" pitchFamily="34" charset="0"/>
                <a:ea typeface="微软雅黑" panose="020B0503020204020204" pitchFamily="34" charset="-122"/>
              </a:rPr>
              <a:t>拟建店</a:t>
            </a:r>
            <a:r>
              <a:rPr lang="zh-CN" altLang="en-US" sz="2000" b="1">
                <a:latin typeface="Verdana" panose="020B0604030504040204" pitchFamily="34" charset="0"/>
                <a:ea typeface="微软雅黑" panose="020B0503020204020204" pitchFamily="34" charset="-122"/>
              </a:rPr>
              <a:t>人员 </a:t>
            </a:r>
            <a:r>
              <a:rPr lang="en-US" altLang="zh-CN" sz="2000" b="1">
                <a:latin typeface="Verdana" panose="020B0604030504040204" pitchFamily="34" charset="0"/>
                <a:ea typeface="微软雅黑" panose="020B0503020204020204" pitchFamily="34" charset="-122"/>
              </a:rPr>
              <a:t>&lt;</a:t>
            </a:r>
            <a:r>
              <a:rPr lang="zh-CN" altLang="en-US" sz="2000" b="1">
                <a:latin typeface="Verdana" panose="020B0604030504040204" pitchFamily="34" charset="0"/>
                <a:ea typeface="微软雅黑" panose="020B0503020204020204" pitchFamily="34" charset="-122"/>
              </a:rPr>
              <a:t>出资人简历</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0" name="Rectangle 14">
            <a:extLst>
              <a:ext uri="{FF2B5EF4-FFF2-40B4-BE49-F238E27FC236}">
                <a16:creationId xmlns:a16="http://schemas.microsoft.com/office/drawing/2014/main" id="{D5E90F76-0C43-435A-B2BC-A0CF074DE22D}"/>
              </a:ext>
            </a:extLst>
          </p:cNvPr>
          <p:cNvSpPr>
            <a:spLocks noChangeArrowheads="1"/>
          </p:cNvSpPr>
          <p:nvPr/>
        </p:nvSpPr>
        <p:spPr bwMode="auto">
          <a:xfrm>
            <a:off x="1538289" y="569397"/>
            <a:ext cx="74462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4.2  </a:t>
            </a:r>
            <a:r>
              <a:rPr lang="zh-CN" altLang="en-US"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请</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在下框内填写拟建</a:t>
            </a:r>
            <a:r>
              <a:rPr lang="zh-CN" altLang="en-US" sz="1800" b="1">
                <a:solidFill>
                  <a:srgbClr val="000000"/>
                </a:solidFill>
                <a:latin typeface="Verdana" panose="020B0604030504040204" pitchFamily="34" charset="0"/>
                <a:ea typeface="微软雅黑" panose="020B0503020204020204" pitchFamily="34" charset="-122"/>
                <a:cs typeface="Times New Roman" panose="02020603050405020304" pitchFamily="18" charset="0"/>
              </a:rPr>
              <a:t>销售店出资人（</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董事长）的现有出资公司清单</a:t>
            </a:r>
            <a:endPar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p:txBody>
      </p:sp>
      <p:graphicFrame>
        <p:nvGraphicFramePr>
          <p:cNvPr id="14" name="表 4">
            <a:extLst>
              <a:ext uri="{FF2B5EF4-FFF2-40B4-BE49-F238E27FC236}">
                <a16:creationId xmlns:a16="http://schemas.microsoft.com/office/drawing/2014/main" id="{9EDE13EB-8C2C-4F35-8A64-3364D5CB487E}"/>
              </a:ext>
            </a:extLst>
          </p:cNvPr>
          <p:cNvGraphicFramePr>
            <a:graphicFrameLocks noGrp="1"/>
          </p:cNvGraphicFramePr>
          <p:nvPr>
            <p:extLst>
              <p:ext uri="{D42A27DB-BD31-4B8C-83A1-F6EECF244321}">
                <p14:modId xmlns:p14="http://schemas.microsoft.com/office/powerpoint/2010/main" val="727901421"/>
              </p:ext>
            </p:extLst>
          </p:nvPr>
        </p:nvGraphicFramePr>
        <p:xfrm>
          <a:off x="1657500" y="1689670"/>
          <a:ext cx="8856000" cy="4464000"/>
        </p:xfrm>
        <a:graphic>
          <a:graphicData uri="http://schemas.openxmlformats.org/drawingml/2006/table">
            <a:tbl>
              <a:tblPr/>
              <a:tblGrid>
                <a:gridCol w="2664000">
                  <a:extLst>
                    <a:ext uri="{9D8B030D-6E8A-4147-A177-3AD203B41FA5}">
                      <a16:colId xmlns:a16="http://schemas.microsoft.com/office/drawing/2014/main" val="1760081724"/>
                    </a:ext>
                  </a:extLst>
                </a:gridCol>
                <a:gridCol w="828000">
                  <a:extLst>
                    <a:ext uri="{9D8B030D-6E8A-4147-A177-3AD203B41FA5}">
                      <a16:colId xmlns:a16="http://schemas.microsoft.com/office/drawing/2014/main" val="3103990593"/>
                    </a:ext>
                  </a:extLst>
                </a:gridCol>
                <a:gridCol w="828000">
                  <a:extLst>
                    <a:ext uri="{9D8B030D-6E8A-4147-A177-3AD203B41FA5}">
                      <a16:colId xmlns:a16="http://schemas.microsoft.com/office/drawing/2014/main" val="765774987"/>
                    </a:ext>
                  </a:extLst>
                </a:gridCol>
                <a:gridCol w="756000">
                  <a:extLst>
                    <a:ext uri="{9D8B030D-6E8A-4147-A177-3AD203B41FA5}">
                      <a16:colId xmlns:a16="http://schemas.microsoft.com/office/drawing/2014/main" val="2528936925"/>
                    </a:ext>
                  </a:extLst>
                </a:gridCol>
                <a:gridCol w="756000">
                  <a:extLst>
                    <a:ext uri="{9D8B030D-6E8A-4147-A177-3AD203B41FA5}">
                      <a16:colId xmlns:a16="http://schemas.microsoft.com/office/drawing/2014/main" val="3340985767"/>
                    </a:ext>
                  </a:extLst>
                </a:gridCol>
                <a:gridCol w="756000">
                  <a:extLst>
                    <a:ext uri="{9D8B030D-6E8A-4147-A177-3AD203B41FA5}">
                      <a16:colId xmlns:a16="http://schemas.microsoft.com/office/drawing/2014/main" val="2138873723"/>
                    </a:ext>
                  </a:extLst>
                </a:gridCol>
                <a:gridCol w="756000">
                  <a:extLst>
                    <a:ext uri="{9D8B030D-6E8A-4147-A177-3AD203B41FA5}">
                      <a16:colId xmlns:a16="http://schemas.microsoft.com/office/drawing/2014/main" val="3133134822"/>
                    </a:ext>
                  </a:extLst>
                </a:gridCol>
                <a:gridCol w="756000">
                  <a:extLst>
                    <a:ext uri="{9D8B030D-6E8A-4147-A177-3AD203B41FA5}">
                      <a16:colId xmlns:a16="http://schemas.microsoft.com/office/drawing/2014/main" val="426722447"/>
                    </a:ext>
                  </a:extLst>
                </a:gridCol>
                <a:gridCol w="756000">
                  <a:extLst>
                    <a:ext uri="{9D8B030D-6E8A-4147-A177-3AD203B41FA5}">
                      <a16:colId xmlns:a16="http://schemas.microsoft.com/office/drawing/2014/main" val="3439349010"/>
                    </a:ext>
                  </a:extLst>
                </a:gridCol>
              </a:tblGrid>
              <a:tr h="432000">
                <a:tc gridSpan="9">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200" b="1" dirty="0">
                          <a:solidFill>
                            <a:schemeClr val="tx1"/>
                          </a:solidFill>
                          <a:latin typeface="Verdana" panose="020B0604030504040204" pitchFamily="34" charset="0"/>
                          <a:ea typeface="微软雅黑" panose="020B0503020204020204" pitchFamily="34" charset="-122"/>
                          <a:cs typeface="Meiryo UI" panose="020B0604030504040204" pitchFamily="34" charset="-128"/>
                        </a:rPr>
                        <a:t>现有出资公司清单</a:t>
                      </a:r>
                      <a:endParaRPr lang="en-US" altLang="ja-JP" sz="1200" b="1" dirty="0">
                        <a:solidFill>
                          <a:schemeClr val="tx1"/>
                        </a:solidFill>
                        <a:latin typeface="Verdana" panose="020B0604030504040204" pitchFamily="34" charset="0"/>
                        <a:ea typeface="Verdana" panose="020B0604030504040204" pitchFamily="34" charset="0"/>
                        <a:cs typeface="Meiryo UI" panose="020B0604030504040204" pitchFamily="34" charset="-128"/>
                      </a:endParaRPr>
                    </a:p>
                  </a:txBody>
                  <a:tcPr marL="18000" marR="18000" marT="18000" marB="1800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hMerge="1">
                  <a:txBody>
                    <a:bodyPr/>
                    <a:lstStyle/>
                    <a:p>
                      <a:pPr algn="ctr" fontAlgn="ctr"/>
                      <a:endParaRPr lang="en-US" altLang="ja-JP"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ja-JP" sz="1200" b="1" dirty="0">
                        <a:solidFill>
                          <a:schemeClr val="tx1"/>
                        </a:solidFill>
                        <a:latin typeface="Verdana" panose="020B0604030504040204" pitchFamily="34" charset="0"/>
                        <a:ea typeface="Verdana" panose="020B0604030504040204" pitchFamily="34" charset="0"/>
                        <a:cs typeface="Meiryo UI" panose="020B0604030504040204" pitchFamily="34"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4153619059"/>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zh-CN" altLang="en-US" sz="1100" b="1" dirty="0">
                          <a:latin typeface="Verdana" panose="020B0604030504040204" pitchFamily="34" charset="0"/>
                          <a:ea typeface="微软雅黑" panose="020B0503020204020204" pitchFamily="34" charset="-122"/>
                          <a:cs typeface="Meiryo UI" panose="020B0604030504040204" pitchFamily="34" charset="-128"/>
                        </a:rPr>
                        <a:t>公司名称</a:t>
                      </a: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品牌</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所在城市</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注册资金</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出资年数</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出资比例</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出资金额</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代持股</a:t>
                      </a:r>
                      <a:endParaRPr lang="en-US" altLang="zh-CN"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n-US" altLang="zh-CN"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a:t>
                      </a: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有</a:t>
                      </a:r>
                      <a:r>
                        <a:rPr lang="en-US" altLang="zh-CN"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a:t>
                      </a: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无</a:t>
                      </a:r>
                      <a:r>
                        <a:rPr lang="en-US" altLang="zh-CN"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a:t>
                      </a:r>
                      <a:endPar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代持股人</a:t>
                      </a:r>
                      <a:endParaRPr lang="en-US" altLang="zh-CN"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姓名</a:t>
                      </a: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329812361"/>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4078693"/>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84652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3975986"/>
                  </a:ext>
                </a:extLst>
              </a:tr>
              <a:tr h="504000">
                <a:tc>
                  <a:txBody>
                    <a:body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64355629"/>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412668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217456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8143625"/>
                  </a:ext>
                </a:extLst>
              </a:tr>
            </a:tbl>
          </a:graphicData>
        </a:graphic>
      </p:graphicFrame>
      <p:sp>
        <p:nvSpPr>
          <p:cNvPr id="20" name="Rectangle 14">
            <a:extLst>
              <a:ext uri="{FF2B5EF4-FFF2-40B4-BE49-F238E27FC236}">
                <a16:creationId xmlns:a16="http://schemas.microsoft.com/office/drawing/2014/main" id="{575FA223-81B4-4093-996E-B2A740356AC7}"/>
              </a:ext>
            </a:extLst>
          </p:cNvPr>
          <p:cNvSpPr>
            <a:spLocks noChangeArrowheads="1"/>
          </p:cNvSpPr>
          <p:nvPr/>
        </p:nvSpPr>
        <p:spPr bwMode="auto">
          <a:xfrm>
            <a:off x="1862139" y="974090"/>
            <a:ext cx="8807219" cy="305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lnSpc>
                <a:spcPts val="1800"/>
              </a:lnSpc>
              <a:spcBef>
                <a:spcPct val="0"/>
              </a:spcBef>
              <a:spcAft>
                <a:spcPct val="0"/>
              </a:spcAft>
              <a:buNone/>
            </a:pPr>
            <a:r>
              <a:rPr lang="en-US" altLang="zh-CN"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 </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请逐</a:t>
            </a:r>
            <a:r>
              <a:rPr lang="zh-CN" altLang="en-US" sz="1400" b="1">
                <a:solidFill>
                  <a:srgbClr val="000000"/>
                </a:solidFill>
                <a:latin typeface="Verdana" panose="020B0604030504040204" pitchFamily="34" charset="0"/>
                <a:ea typeface="微软雅黑" panose="020B0503020204020204" pitchFamily="34" charset="-122"/>
                <a:cs typeface="Times New Roman" panose="02020603050405020304" pitchFamily="18" charset="0"/>
              </a:rPr>
              <a:t>行列出出资人名下</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目前出资的全部公司清单（包含直接及间接出资，如有代持股也请一并列出）。</a:t>
            </a:r>
            <a:endParaRPr lang="en-US" altLang="zh-CN"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endParaRPr>
          </a:p>
        </p:txBody>
      </p:sp>
      <p:sp>
        <p:nvSpPr>
          <p:cNvPr id="11" name="Rectangle 14">
            <a:extLst>
              <a:ext uri="{FF2B5EF4-FFF2-40B4-BE49-F238E27FC236}">
                <a16:creationId xmlns:a16="http://schemas.microsoft.com/office/drawing/2014/main" id="{E16F6956-7B46-4AC1-A4B5-7EFE077C6CB9}"/>
              </a:ext>
            </a:extLst>
          </p:cNvPr>
          <p:cNvSpPr>
            <a:spLocks noChangeArrowheads="1"/>
          </p:cNvSpPr>
          <p:nvPr/>
        </p:nvSpPr>
        <p:spPr bwMode="auto">
          <a:xfrm>
            <a:off x="1862139" y="1298613"/>
            <a:ext cx="4913525" cy="305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lnSpc>
                <a:spcPts val="1800"/>
              </a:lnSpc>
              <a:spcBef>
                <a:spcPct val="0"/>
              </a:spcBef>
              <a:spcAft>
                <a:spcPct val="0"/>
              </a:spcAft>
              <a:buNone/>
            </a:pPr>
            <a:r>
              <a:rPr lang="en-US" altLang="zh-CN"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 </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可自行调整表格行数或复制本页表格若干份添加在后面。</a:t>
            </a:r>
            <a:endParaRPr lang="en-US" altLang="zh-CN"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3720630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4. </a:t>
            </a:r>
            <a:r>
              <a:rPr lang="zh-CN" altLang="en-US" sz="2000" b="1" dirty="0">
                <a:latin typeface="Verdana" panose="020B0604030504040204" pitchFamily="34" charset="0"/>
                <a:ea typeface="微软雅黑" panose="020B0503020204020204" pitchFamily="34" charset="-122"/>
              </a:rPr>
              <a:t>拟建店人员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总经理简历</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0" name="Rectangle 14">
            <a:extLst>
              <a:ext uri="{FF2B5EF4-FFF2-40B4-BE49-F238E27FC236}">
                <a16:creationId xmlns:a16="http://schemas.microsoft.com/office/drawing/2014/main" id="{D5E90F76-0C43-435A-B2BC-A0CF074DE22D}"/>
              </a:ext>
            </a:extLst>
          </p:cNvPr>
          <p:cNvSpPr>
            <a:spLocks noChangeArrowheads="1"/>
          </p:cNvSpPr>
          <p:nvPr/>
        </p:nvSpPr>
        <p:spPr bwMode="auto">
          <a:xfrm>
            <a:off x="1538288" y="569397"/>
            <a:ext cx="55322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4.3  </a:t>
            </a:r>
            <a:r>
              <a:rPr lang="zh-CN" altLang="en-US"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请</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在下框内填写拟建销售店候选总经理的简历</a:t>
            </a:r>
            <a:endPar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p:txBody>
      </p:sp>
      <p:graphicFrame>
        <p:nvGraphicFramePr>
          <p:cNvPr id="14" name="表 4">
            <a:extLst>
              <a:ext uri="{FF2B5EF4-FFF2-40B4-BE49-F238E27FC236}">
                <a16:creationId xmlns:a16="http://schemas.microsoft.com/office/drawing/2014/main" id="{9EDE13EB-8C2C-4F35-8A64-3364D5CB487E}"/>
              </a:ext>
            </a:extLst>
          </p:cNvPr>
          <p:cNvGraphicFramePr>
            <a:graphicFrameLocks noGrp="1"/>
          </p:cNvGraphicFramePr>
          <p:nvPr>
            <p:extLst>
              <p:ext uri="{D42A27DB-BD31-4B8C-83A1-F6EECF244321}">
                <p14:modId xmlns:p14="http://schemas.microsoft.com/office/powerpoint/2010/main" val="275362893"/>
              </p:ext>
            </p:extLst>
          </p:nvPr>
        </p:nvGraphicFramePr>
        <p:xfrm>
          <a:off x="1653488" y="1254786"/>
          <a:ext cx="8879830" cy="4968000"/>
        </p:xfrm>
        <a:graphic>
          <a:graphicData uri="http://schemas.openxmlformats.org/drawingml/2006/table">
            <a:tbl>
              <a:tblPr/>
              <a:tblGrid>
                <a:gridCol w="671830">
                  <a:extLst>
                    <a:ext uri="{9D8B030D-6E8A-4147-A177-3AD203B41FA5}">
                      <a16:colId xmlns:a16="http://schemas.microsoft.com/office/drawing/2014/main" val="1484012385"/>
                    </a:ext>
                  </a:extLst>
                </a:gridCol>
                <a:gridCol w="1080000">
                  <a:extLst>
                    <a:ext uri="{9D8B030D-6E8A-4147-A177-3AD203B41FA5}">
                      <a16:colId xmlns:a16="http://schemas.microsoft.com/office/drawing/2014/main" val="3434532876"/>
                    </a:ext>
                  </a:extLst>
                </a:gridCol>
                <a:gridCol w="2052000">
                  <a:extLst>
                    <a:ext uri="{9D8B030D-6E8A-4147-A177-3AD203B41FA5}">
                      <a16:colId xmlns:a16="http://schemas.microsoft.com/office/drawing/2014/main" val="1760081724"/>
                    </a:ext>
                  </a:extLst>
                </a:gridCol>
                <a:gridCol w="2664000">
                  <a:extLst>
                    <a:ext uri="{9D8B030D-6E8A-4147-A177-3AD203B41FA5}">
                      <a16:colId xmlns:a16="http://schemas.microsoft.com/office/drawing/2014/main" val="3103990593"/>
                    </a:ext>
                  </a:extLst>
                </a:gridCol>
                <a:gridCol w="828000">
                  <a:extLst>
                    <a:ext uri="{9D8B030D-6E8A-4147-A177-3AD203B41FA5}">
                      <a16:colId xmlns:a16="http://schemas.microsoft.com/office/drawing/2014/main" val="765774987"/>
                    </a:ext>
                  </a:extLst>
                </a:gridCol>
                <a:gridCol w="828000">
                  <a:extLst>
                    <a:ext uri="{9D8B030D-6E8A-4147-A177-3AD203B41FA5}">
                      <a16:colId xmlns:a16="http://schemas.microsoft.com/office/drawing/2014/main" val="2528936925"/>
                    </a:ext>
                  </a:extLst>
                </a:gridCol>
                <a:gridCol w="756000">
                  <a:extLst>
                    <a:ext uri="{9D8B030D-6E8A-4147-A177-3AD203B41FA5}">
                      <a16:colId xmlns:a16="http://schemas.microsoft.com/office/drawing/2014/main" val="426722447"/>
                    </a:ext>
                  </a:extLst>
                </a:gridCol>
              </a:tblGrid>
              <a:tr h="432000">
                <a:tc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2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基本信息</a:t>
                      </a:r>
                    </a:p>
                  </a:txBody>
                  <a:tcPr marL="18000" marR="18000" marT="18000" marB="18000"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hMerge="1">
                  <a:txBody>
                    <a:bodyPr/>
                    <a:lstStyle/>
                    <a:p>
                      <a:endParaRPr kumimoji="1" lang="ja-JP" altLang="en-US"/>
                    </a:p>
                  </a:txBody>
                  <a:tcPr/>
                </a:tc>
                <a:tc gridSpan="5">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200" b="1" dirty="0">
                          <a:solidFill>
                            <a:schemeClr val="tx1"/>
                          </a:solidFill>
                          <a:latin typeface="Verdana" panose="020B0604030504040204" pitchFamily="34" charset="0"/>
                          <a:ea typeface="微软雅黑" panose="020B0503020204020204" pitchFamily="34" charset="-122"/>
                          <a:cs typeface="Meiryo UI" panose="020B0604030504040204" pitchFamily="34" charset="-128"/>
                        </a:rPr>
                        <a:t>工作经历（列出汽车摩托车行业相关经历即可，其他行业经历无需介绍）</a:t>
                      </a:r>
                      <a:endParaRPr lang="en-US" altLang="ja-JP" sz="1200" b="1" dirty="0">
                        <a:solidFill>
                          <a:schemeClr val="tx1"/>
                        </a:solidFill>
                        <a:latin typeface="Verdana" panose="020B0604030504040204" pitchFamily="34" charset="0"/>
                        <a:ea typeface="Verdana" panose="020B0604030504040204" pitchFamily="34" charset="0"/>
                        <a:cs typeface="Meiryo UI" panose="020B0604030504040204" pitchFamily="34"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hMerge="1">
                  <a:txBody>
                    <a:bodyPr/>
                    <a:lstStyle/>
                    <a:p>
                      <a:pPr algn="ctr" fontAlgn="ctr"/>
                      <a:endParaRPr lang="en-US" altLang="ja-JP"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53619059"/>
                  </a:ext>
                </a:extLst>
              </a:tr>
              <a:tr h="504000">
                <a:tc rowSpan="5"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rPr>
                        <a:t>照片</a:t>
                      </a:r>
                    </a:p>
                  </a:txBody>
                  <a:tcPr anchor="ctr">
                    <a:lnL w="28575" cap="flat" cmpd="sng" algn="ctr">
                      <a:solidFill>
                        <a:schemeClr val="tx1"/>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h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zh-CN" altLang="en-US" sz="1100" b="1" dirty="0">
                          <a:latin typeface="Verdana" panose="020B0604030504040204" pitchFamily="34" charset="0"/>
                          <a:ea typeface="微软雅黑" panose="020B0503020204020204" pitchFamily="34" charset="-122"/>
                          <a:cs typeface="Meiryo UI" panose="020B0604030504040204" pitchFamily="34" charset="-128"/>
                        </a:rPr>
                        <a:t>起止年月</a:t>
                      </a:r>
                      <a:endParaRPr lang="en-US" altLang="zh-CN" sz="1100" b="1" dirty="0">
                        <a:latin typeface="Verdana" panose="020B0604030504040204" pitchFamily="34" charset="0"/>
                        <a:ea typeface="Verdana" panose="020B0604030504040204" pitchFamily="34" charset="0"/>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zh-CN" altLang="en-US" sz="1100" b="1" dirty="0">
                          <a:latin typeface="Verdana" panose="020B0604030504040204" pitchFamily="34" charset="0"/>
                          <a:ea typeface="微软雅黑" panose="020B0503020204020204" pitchFamily="34" charset="-122"/>
                          <a:cs typeface="Meiryo UI" panose="020B0604030504040204" pitchFamily="34" charset="-128"/>
                        </a:rPr>
                        <a:t>公司名称</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服务品牌</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职位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管理职</a:t>
                      </a:r>
                      <a:endParaRPr lang="en-US" altLang="zh-CN" sz="1100" b="1"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工作年限</a:t>
                      </a: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329812361"/>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4078693"/>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846520"/>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3975986"/>
                  </a:ext>
                </a:extLst>
              </a:tr>
              <a:tr h="504000">
                <a:tc gridSpan="2" vMerge="1">
                  <a:txBody>
                    <a:bodyPr/>
                    <a:lstStyle/>
                    <a:p>
                      <a:endParaRPr kumimoji="1" lang="ja-JP" altLang="en-US"/>
                    </a:p>
                  </a:txBody>
                  <a:tcPr>
                    <a:lnT w="12700" cap="flat" cmpd="sng" algn="ctr">
                      <a:solidFill>
                        <a:schemeClr val="tx1"/>
                      </a:solidFill>
                      <a:prstDash val="solid"/>
                      <a:round/>
                      <a:headEnd type="none" w="med" len="med"/>
                      <a:tailEnd type="none" w="med" len="med"/>
                    </a:lnT>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412668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姓名</a:t>
                      </a: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217456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年龄</a:t>
                      </a: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8155398"/>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常住地</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8143625"/>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学历</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4986757"/>
                  </a:ext>
                </a:extLst>
              </a:tr>
            </a:tbl>
          </a:graphicData>
        </a:graphic>
      </p:graphicFrame>
      <p:sp>
        <p:nvSpPr>
          <p:cNvPr id="20" name="Rectangle 14">
            <a:extLst>
              <a:ext uri="{FF2B5EF4-FFF2-40B4-BE49-F238E27FC236}">
                <a16:creationId xmlns:a16="http://schemas.microsoft.com/office/drawing/2014/main" id="{575FA223-81B4-4093-996E-B2A740356AC7}"/>
              </a:ext>
            </a:extLst>
          </p:cNvPr>
          <p:cNvSpPr>
            <a:spLocks noChangeArrowheads="1"/>
          </p:cNvSpPr>
          <p:nvPr/>
        </p:nvSpPr>
        <p:spPr bwMode="auto">
          <a:xfrm>
            <a:off x="1830550" y="931621"/>
            <a:ext cx="4915128"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 </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请逐行列出在各家店铺的工作经历，可自行调整表格行数</a:t>
            </a:r>
            <a:endPar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4103768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4. </a:t>
            </a:r>
            <a:r>
              <a:rPr lang="zh-CN" altLang="en-US" sz="2000" b="1" dirty="0">
                <a:latin typeface="Verdana" panose="020B0604030504040204" pitchFamily="34" charset="0"/>
                <a:ea typeface="微软雅黑" panose="020B0503020204020204" pitchFamily="34" charset="-122"/>
              </a:rPr>
              <a:t>拟建店人员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店长简历</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0" name="Rectangle 14">
            <a:extLst>
              <a:ext uri="{FF2B5EF4-FFF2-40B4-BE49-F238E27FC236}">
                <a16:creationId xmlns:a16="http://schemas.microsoft.com/office/drawing/2014/main" id="{D5E90F76-0C43-435A-B2BC-A0CF074DE22D}"/>
              </a:ext>
            </a:extLst>
          </p:cNvPr>
          <p:cNvSpPr>
            <a:spLocks noChangeArrowheads="1"/>
          </p:cNvSpPr>
          <p:nvPr/>
        </p:nvSpPr>
        <p:spPr bwMode="auto">
          <a:xfrm>
            <a:off x="1538289" y="569397"/>
            <a:ext cx="530145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4.4  </a:t>
            </a:r>
            <a:r>
              <a:rPr lang="zh-CN" altLang="en-US"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请</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在下框内填写拟建销售店候选店长的简历</a:t>
            </a:r>
            <a:endPar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p:txBody>
      </p:sp>
      <p:graphicFrame>
        <p:nvGraphicFramePr>
          <p:cNvPr id="11" name="表 4">
            <a:extLst>
              <a:ext uri="{FF2B5EF4-FFF2-40B4-BE49-F238E27FC236}">
                <a16:creationId xmlns:a16="http://schemas.microsoft.com/office/drawing/2014/main" id="{43437E54-EA95-499C-B14D-49A0292BB5ED}"/>
              </a:ext>
            </a:extLst>
          </p:cNvPr>
          <p:cNvGraphicFramePr>
            <a:graphicFrameLocks noGrp="1"/>
          </p:cNvGraphicFramePr>
          <p:nvPr>
            <p:extLst>
              <p:ext uri="{D42A27DB-BD31-4B8C-83A1-F6EECF244321}">
                <p14:modId xmlns:p14="http://schemas.microsoft.com/office/powerpoint/2010/main" val="3358283567"/>
              </p:ext>
            </p:extLst>
          </p:nvPr>
        </p:nvGraphicFramePr>
        <p:xfrm>
          <a:off x="1653488" y="1254786"/>
          <a:ext cx="8879830" cy="4968000"/>
        </p:xfrm>
        <a:graphic>
          <a:graphicData uri="http://schemas.openxmlformats.org/drawingml/2006/table">
            <a:tbl>
              <a:tblPr/>
              <a:tblGrid>
                <a:gridCol w="671830">
                  <a:extLst>
                    <a:ext uri="{9D8B030D-6E8A-4147-A177-3AD203B41FA5}">
                      <a16:colId xmlns:a16="http://schemas.microsoft.com/office/drawing/2014/main" val="1484012385"/>
                    </a:ext>
                  </a:extLst>
                </a:gridCol>
                <a:gridCol w="1080000">
                  <a:extLst>
                    <a:ext uri="{9D8B030D-6E8A-4147-A177-3AD203B41FA5}">
                      <a16:colId xmlns:a16="http://schemas.microsoft.com/office/drawing/2014/main" val="3434532876"/>
                    </a:ext>
                  </a:extLst>
                </a:gridCol>
                <a:gridCol w="2052000">
                  <a:extLst>
                    <a:ext uri="{9D8B030D-6E8A-4147-A177-3AD203B41FA5}">
                      <a16:colId xmlns:a16="http://schemas.microsoft.com/office/drawing/2014/main" val="1760081724"/>
                    </a:ext>
                  </a:extLst>
                </a:gridCol>
                <a:gridCol w="2664000">
                  <a:extLst>
                    <a:ext uri="{9D8B030D-6E8A-4147-A177-3AD203B41FA5}">
                      <a16:colId xmlns:a16="http://schemas.microsoft.com/office/drawing/2014/main" val="3103990593"/>
                    </a:ext>
                  </a:extLst>
                </a:gridCol>
                <a:gridCol w="828000">
                  <a:extLst>
                    <a:ext uri="{9D8B030D-6E8A-4147-A177-3AD203B41FA5}">
                      <a16:colId xmlns:a16="http://schemas.microsoft.com/office/drawing/2014/main" val="765774987"/>
                    </a:ext>
                  </a:extLst>
                </a:gridCol>
                <a:gridCol w="828000">
                  <a:extLst>
                    <a:ext uri="{9D8B030D-6E8A-4147-A177-3AD203B41FA5}">
                      <a16:colId xmlns:a16="http://schemas.microsoft.com/office/drawing/2014/main" val="2528936925"/>
                    </a:ext>
                  </a:extLst>
                </a:gridCol>
                <a:gridCol w="756000">
                  <a:extLst>
                    <a:ext uri="{9D8B030D-6E8A-4147-A177-3AD203B41FA5}">
                      <a16:colId xmlns:a16="http://schemas.microsoft.com/office/drawing/2014/main" val="426722447"/>
                    </a:ext>
                  </a:extLst>
                </a:gridCol>
              </a:tblGrid>
              <a:tr h="432000">
                <a:tc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2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基本信息</a:t>
                      </a:r>
                    </a:p>
                  </a:txBody>
                  <a:tcPr marL="18000" marR="18000" marT="18000" marB="18000"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hMerge="1">
                  <a:txBody>
                    <a:bodyPr/>
                    <a:lstStyle/>
                    <a:p>
                      <a:endParaRPr kumimoji="1" lang="ja-JP" altLang="en-US"/>
                    </a:p>
                  </a:txBody>
                  <a:tcPr/>
                </a:tc>
                <a:tc gridSpan="5">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200" b="1" dirty="0">
                          <a:solidFill>
                            <a:schemeClr val="tx1"/>
                          </a:solidFill>
                          <a:latin typeface="Verdana" panose="020B0604030504040204" pitchFamily="34" charset="0"/>
                          <a:ea typeface="微软雅黑" panose="020B0503020204020204" pitchFamily="34" charset="-122"/>
                          <a:cs typeface="Meiryo UI" panose="020B0604030504040204" pitchFamily="34" charset="-128"/>
                        </a:rPr>
                        <a:t>工作经历（列出汽车摩托车行业相关经历即可，其他行业经历无需介绍）</a:t>
                      </a:r>
                      <a:endParaRPr lang="en-US" altLang="ja-JP" sz="1200" b="1" dirty="0">
                        <a:solidFill>
                          <a:schemeClr val="tx1"/>
                        </a:solidFill>
                        <a:latin typeface="Verdana" panose="020B0604030504040204" pitchFamily="34" charset="0"/>
                        <a:ea typeface="Verdana" panose="020B0604030504040204" pitchFamily="34" charset="0"/>
                        <a:cs typeface="Meiryo UI" panose="020B0604030504040204" pitchFamily="34"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hMerge="1">
                  <a:txBody>
                    <a:bodyPr/>
                    <a:lstStyle/>
                    <a:p>
                      <a:pPr algn="ctr" fontAlgn="ctr"/>
                      <a:endParaRPr lang="en-US" altLang="ja-JP"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53619059"/>
                  </a:ext>
                </a:extLst>
              </a:tr>
              <a:tr h="504000">
                <a:tc rowSpan="5"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rPr>
                        <a:t>照片</a:t>
                      </a:r>
                    </a:p>
                  </a:txBody>
                  <a:tcPr anchor="ctr">
                    <a:lnL w="28575" cap="flat" cmpd="sng" algn="ctr">
                      <a:solidFill>
                        <a:schemeClr val="tx1"/>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h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zh-CN" altLang="en-US" sz="1100" b="1" dirty="0">
                          <a:latin typeface="Verdana" panose="020B0604030504040204" pitchFamily="34" charset="0"/>
                          <a:ea typeface="微软雅黑" panose="020B0503020204020204" pitchFamily="34" charset="-122"/>
                          <a:cs typeface="Meiryo UI" panose="020B0604030504040204" pitchFamily="34" charset="-128"/>
                        </a:rPr>
                        <a:t>起止年月</a:t>
                      </a:r>
                      <a:endParaRPr lang="en-US" altLang="zh-CN" sz="1100" b="1" dirty="0">
                        <a:latin typeface="Verdana" panose="020B0604030504040204" pitchFamily="34" charset="0"/>
                        <a:ea typeface="Verdana" panose="020B0604030504040204" pitchFamily="34" charset="0"/>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zh-CN" altLang="en-US" sz="1100" b="1" dirty="0">
                          <a:latin typeface="Verdana" panose="020B0604030504040204" pitchFamily="34" charset="0"/>
                          <a:ea typeface="微软雅黑" panose="020B0503020204020204" pitchFamily="34" charset="-122"/>
                          <a:cs typeface="Meiryo UI" panose="020B0604030504040204" pitchFamily="34" charset="-128"/>
                        </a:rPr>
                        <a:t>公司名称</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服务品牌</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职位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管理职</a:t>
                      </a:r>
                      <a:endParaRPr lang="en-US" altLang="zh-CN" sz="1100" b="1"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工作年限</a:t>
                      </a: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329812361"/>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4078693"/>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846520"/>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3975986"/>
                  </a:ext>
                </a:extLst>
              </a:tr>
              <a:tr h="504000">
                <a:tc gridSpan="2" vMerge="1">
                  <a:txBody>
                    <a:bodyPr/>
                    <a:lstStyle/>
                    <a:p>
                      <a:endParaRPr kumimoji="1" lang="ja-JP" altLang="en-US"/>
                    </a:p>
                  </a:txBody>
                  <a:tcPr>
                    <a:lnT w="12700" cap="flat" cmpd="sng" algn="ctr">
                      <a:solidFill>
                        <a:schemeClr val="tx1"/>
                      </a:solidFill>
                      <a:prstDash val="solid"/>
                      <a:round/>
                      <a:headEnd type="none" w="med" len="med"/>
                      <a:tailEnd type="none" w="med" len="med"/>
                    </a:lnT>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412668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姓名</a:t>
                      </a: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217456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年龄</a:t>
                      </a: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8155398"/>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常住地</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8143625"/>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学历</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4986757"/>
                  </a:ext>
                </a:extLst>
              </a:tr>
            </a:tbl>
          </a:graphicData>
        </a:graphic>
      </p:graphicFrame>
      <p:sp>
        <p:nvSpPr>
          <p:cNvPr id="12" name="Rectangle 14">
            <a:extLst>
              <a:ext uri="{FF2B5EF4-FFF2-40B4-BE49-F238E27FC236}">
                <a16:creationId xmlns:a16="http://schemas.microsoft.com/office/drawing/2014/main" id="{8072F281-0C12-4425-AFB7-901C5C745969}"/>
              </a:ext>
            </a:extLst>
          </p:cNvPr>
          <p:cNvSpPr>
            <a:spLocks noChangeArrowheads="1"/>
          </p:cNvSpPr>
          <p:nvPr/>
        </p:nvSpPr>
        <p:spPr bwMode="auto">
          <a:xfrm>
            <a:off x="1830551" y="931621"/>
            <a:ext cx="49135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 </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请逐行列出在各家店铺的工作经历，可自行调整表格行数</a:t>
            </a:r>
            <a:endPar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689842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4. </a:t>
            </a:r>
            <a:r>
              <a:rPr lang="zh-CN" altLang="en-US" sz="2000" b="1" dirty="0">
                <a:latin typeface="Verdana" panose="020B0604030504040204" pitchFamily="34" charset="0"/>
                <a:ea typeface="微软雅黑" panose="020B0503020204020204" pitchFamily="34" charset="-122"/>
              </a:rPr>
              <a:t>拟建店人员 </a:t>
            </a:r>
            <a:r>
              <a:rPr lang="en-US" altLang="zh-CN" sz="2000" b="1" dirty="0">
                <a:latin typeface="Verdana" panose="020B0604030504040204" pitchFamily="34" charset="0"/>
                <a:ea typeface="微软雅黑" panose="020B0503020204020204" pitchFamily="34" charset="-122"/>
              </a:rPr>
              <a:t>&lt;</a:t>
            </a:r>
            <a:r>
              <a:rPr lang="zh-CN" altLang="en-US" sz="2000" b="1" dirty="0">
                <a:latin typeface="Verdana" panose="020B0604030504040204" pitchFamily="34" charset="0"/>
                <a:ea typeface="微软雅黑" panose="020B0503020204020204" pitchFamily="34" charset="-122"/>
              </a:rPr>
              <a:t>售后主管简历</a:t>
            </a:r>
            <a:r>
              <a:rPr lang="en-US" altLang="zh-CN" sz="2000" b="1" dirty="0">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0" name="Rectangle 14">
            <a:extLst>
              <a:ext uri="{FF2B5EF4-FFF2-40B4-BE49-F238E27FC236}">
                <a16:creationId xmlns:a16="http://schemas.microsoft.com/office/drawing/2014/main" id="{D5E90F76-0C43-435A-B2BC-A0CF074DE22D}"/>
              </a:ext>
            </a:extLst>
          </p:cNvPr>
          <p:cNvSpPr>
            <a:spLocks noChangeArrowheads="1"/>
          </p:cNvSpPr>
          <p:nvPr/>
        </p:nvSpPr>
        <p:spPr bwMode="auto">
          <a:xfrm>
            <a:off x="1538288" y="569397"/>
            <a:ext cx="57631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4.5  </a:t>
            </a:r>
            <a:r>
              <a:rPr lang="zh-CN" altLang="en-US"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请</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在下框内填写拟建销售店候选售后主管的简历</a:t>
            </a:r>
            <a:endPar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p:txBody>
      </p:sp>
      <p:graphicFrame>
        <p:nvGraphicFramePr>
          <p:cNvPr id="11" name="表 4">
            <a:extLst>
              <a:ext uri="{FF2B5EF4-FFF2-40B4-BE49-F238E27FC236}">
                <a16:creationId xmlns:a16="http://schemas.microsoft.com/office/drawing/2014/main" id="{45435A79-95B9-4C0B-AC29-CC490FF44CB2}"/>
              </a:ext>
            </a:extLst>
          </p:cNvPr>
          <p:cNvGraphicFramePr>
            <a:graphicFrameLocks noGrp="1"/>
          </p:cNvGraphicFramePr>
          <p:nvPr>
            <p:extLst>
              <p:ext uri="{D42A27DB-BD31-4B8C-83A1-F6EECF244321}">
                <p14:modId xmlns:p14="http://schemas.microsoft.com/office/powerpoint/2010/main" val="2389623687"/>
              </p:ext>
            </p:extLst>
          </p:nvPr>
        </p:nvGraphicFramePr>
        <p:xfrm>
          <a:off x="1653488" y="1254786"/>
          <a:ext cx="8879830" cy="4968000"/>
        </p:xfrm>
        <a:graphic>
          <a:graphicData uri="http://schemas.openxmlformats.org/drawingml/2006/table">
            <a:tbl>
              <a:tblPr/>
              <a:tblGrid>
                <a:gridCol w="671830">
                  <a:extLst>
                    <a:ext uri="{9D8B030D-6E8A-4147-A177-3AD203B41FA5}">
                      <a16:colId xmlns:a16="http://schemas.microsoft.com/office/drawing/2014/main" val="1484012385"/>
                    </a:ext>
                  </a:extLst>
                </a:gridCol>
                <a:gridCol w="1080000">
                  <a:extLst>
                    <a:ext uri="{9D8B030D-6E8A-4147-A177-3AD203B41FA5}">
                      <a16:colId xmlns:a16="http://schemas.microsoft.com/office/drawing/2014/main" val="3434532876"/>
                    </a:ext>
                  </a:extLst>
                </a:gridCol>
                <a:gridCol w="2052000">
                  <a:extLst>
                    <a:ext uri="{9D8B030D-6E8A-4147-A177-3AD203B41FA5}">
                      <a16:colId xmlns:a16="http://schemas.microsoft.com/office/drawing/2014/main" val="1760081724"/>
                    </a:ext>
                  </a:extLst>
                </a:gridCol>
                <a:gridCol w="2664000">
                  <a:extLst>
                    <a:ext uri="{9D8B030D-6E8A-4147-A177-3AD203B41FA5}">
                      <a16:colId xmlns:a16="http://schemas.microsoft.com/office/drawing/2014/main" val="3103990593"/>
                    </a:ext>
                  </a:extLst>
                </a:gridCol>
                <a:gridCol w="828000">
                  <a:extLst>
                    <a:ext uri="{9D8B030D-6E8A-4147-A177-3AD203B41FA5}">
                      <a16:colId xmlns:a16="http://schemas.microsoft.com/office/drawing/2014/main" val="765774987"/>
                    </a:ext>
                  </a:extLst>
                </a:gridCol>
                <a:gridCol w="828000">
                  <a:extLst>
                    <a:ext uri="{9D8B030D-6E8A-4147-A177-3AD203B41FA5}">
                      <a16:colId xmlns:a16="http://schemas.microsoft.com/office/drawing/2014/main" val="2528936925"/>
                    </a:ext>
                  </a:extLst>
                </a:gridCol>
                <a:gridCol w="756000">
                  <a:extLst>
                    <a:ext uri="{9D8B030D-6E8A-4147-A177-3AD203B41FA5}">
                      <a16:colId xmlns:a16="http://schemas.microsoft.com/office/drawing/2014/main" val="426722447"/>
                    </a:ext>
                  </a:extLst>
                </a:gridCol>
              </a:tblGrid>
              <a:tr h="432000">
                <a:tc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2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基本信息</a:t>
                      </a:r>
                    </a:p>
                  </a:txBody>
                  <a:tcPr marL="18000" marR="18000" marT="18000" marB="18000"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hMerge="1">
                  <a:txBody>
                    <a:bodyPr/>
                    <a:lstStyle/>
                    <a:p>
                      <a:endParaRPr kumimoji="1" lang="ja-JP" altLang="en-US"/>
                    </a:p>
                  </a:txBody>
                  <a:tcPr/>
                </a:tc>
                <a:tc gridSpan="5">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200" b="1" dirty="0">
                          <a:solidFill>
                            <a:schemeClr val="tx1"/>
                          </a:solidFill>
                          <a:latin typeface="Verdana" panose="020B0604030504040204" pitchFamily="34" charset="0"/>
                          <a:ea typeface="微软雅黑" panose="020B0503020204020204" pitchFamily="34" charset="-122"/>
                          <a:cs typeface="Meiryo UI" panose="020B0604030504040204" pitchFamily="34" charset="-128"/>
                        </a:rPr>
                        <a:t>工作经历（列出汽车摩托车行业相关经历即可，其他行业经历无需介绍）</a:t>
                      </a:r>
                      <a:endParaRPr lang="en-US" altLang="ja-JP" sz="1200" b="1" dirty="0">
                        <a:solidFill>
                          <a:schemeClr val="tx1"/>
                        </a:solidFill>
                        <a:latin typeface="Verdana" panose="020B0604030504040204" pitchFamily="34" charset="0"/>
                        <a:ea typeface="Verdana" panose="020B0604030504040204" pitchFamily="34" charset="0"/>
                        <a:cs typeface="Meiryo UI" panose="020B0604030504040204" pitchFamily="34"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hMerge="1">
                  <a:txBody>
                    <a:bodyPr/>
                    <a:lstStyle/>
                    <a:p>
                      <a:pPr algn="ctr" fontAlgn="ctr"/>
                      <a:endParaRPr lang="en-US" altLang="ja-JP"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hMerge="1">
                  <a:txBody>
                    <a:bodyPr/>
                    <a:lstStyle/>
                    <a:p>
                      <a:pPr algn="ctr" fontAlgn="ctr"/>
                      <a:endParaRPr lang="zh-CN" altLang="en-US" sz="1200" b="1" i="0" u="none" strike="noStrike" dirty="0">
                        <a:effectLst/>
                        <a:latin typeface="Meiryo UI" panose="020B0604030504040204" pitchFamily="50" charset="-128"/>
                        <a:ea typeface="Meiryo UI" panose="020B0604030504040204" pitchFamily="50" charset="-128"/>
                        <a:cs typeface="Meiryo UI" panose="020B0604030504040204" pitchFamily="50" charset="-128"/>
                      </a:endParaRPr>
                    </a:p>
                  </a:txBody>
                  <a:tcPr marL="18000" marR="18000" marT="1800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153619059"/>
                  </a:ext>
                </a:extLst>
              </a:tr>
              <a:tr h="504000">
                <a:tc rowSpan="5"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rPr>
                        <a:t>照片</a:t>
                      </a:r>
                    </a:p>
                  </a:txBody>
                  <a:tcPr anchor="ctr">
                    <a:lnL w="28575" cap="flat" cmpd="sng" algn="ctr">
                      <a:solidFill>
                        <a:schemeClr val="tx1"/>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rowSpan="5" h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zh-CN" altLang="en-US" sz="1100" b="1" dirty="0">
                          <a:latin typeface="Verdana" panose="020B0604030504040204" pitchFamily="34" charset="0"/>
                          <a:ea typeface="微软雅黑" panose="020B0503020204020204" pitchFamily="34" charset="-122"/>
                          <a:cs typeface="Meiryo UI" panose="020B0604030504040204" pitchFamily="34" charset="-128"/>
                        </a:rPr>
                        <a:t>起止年月</a:t>
                      </a:r>
                      <a:endParaRPr lang="en-US" altLang="zh-CN" sz="1100" b="1" dirty="0">
                        <a:latin typeface="Verdana" panose="020B0604030504040204" pitchFamily="34" charset="0"/>
                        <a:ea typeface="Verdana" panose="020B0604030504040204" pitchFamily="34" charset="0"/>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r>
                        <a:rPr lang="zh-CN" altLang="en-US" sz="1100" b="1" dirty="0">
                          <a:latin typeface="Verdana" panose="020B0604030504040204" pitchFamily="34" charset="0"/>
                          <a:ea typeface="微软雅黑" panose="020B0503020204020204" pitchFamily="34" charset="-122"/>
                          <a:cs typeface="Meiryo UI" panose="020B0604030504040204" pitchFamily="34" charset="-128"/>
                        </a:rPr>
                        <a:t>公司名称</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服务品牌</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职位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管理职</a:t>
                      </a:r>
                      <a:endParaRPr lang="en-US" altLang="zh-CN" sz="1100" b="1"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100" b="1"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rPr>
                        <a:t>工作年限</a:t>
                      </a: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329812361"/>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4078693"/>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0846520"/>
                  </a:ext>
                </a:extLst>
              </a:tr>
              <a:tr h="504000">
                <a:tc gridSpan="2" vMerge="1">
                  <a:txBody>
                    <a:bodyPr/>
                    <a:lstStyle/>
                    <a:p>
                      <a:endParaRPr kumimoji="1" lang="ja-JP" altLang="en-US"/>
                    </a:p>
                  </a:txBody>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ja-JP"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3975986"/>
                  </a:ext>
                </a:extLst>
              </a:tr>
              <a:tr h="504000">
                <a:tc gridSpan="2" vMerge="1">
                  <a:txBody>
                    <a:bodyPr/>
                    <a:lstStyle/>
                    <a:p>
                      <a:endParaRPr kumimoji="1" lang="ja-JP" altLang="en-US"/>
                    </a:p>
                  </a:txBody>
                  <a:tcPr>
                    <a:lnT w="12700" cap="flat" cmpd="sng" algn="ctr">
                      <a:solidFill>
                        <a:schemeClr val="tx1"/>
                      </a:solidFill>
                      <a:prstDash val="solid"/>
                      <a:round/>
                      <a:headEnd type="none" w="med" len="med"/>
                      <a:tailEnd type="none" w="med" len="med"/>
                    </a:lnT>
                  </a:tcPr>
                </a:tc>
                <a:tc hMerge="1" vMerge="1">
                  <a:txBody>
                    <a:bodyPr/>
                    <a:lstStyle/>
                    <a:p>
                      <a:endParaRPr kumimoji="1" lang="ja-JP" altLang="en-US"/>
                    </a:p>
                  </a:txBody>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7412668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姓名</a:t>
                      </a: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algn="ctr" defTabSz="914400" rtl="0" eaLnBrk="1" fontAlgn="ctr" latinLnBrk="0" hangingPunct="1"/>
                      <a:endParaRPr lang="zh-CN" altLang="en-US" sz="1100" b="0" i="0" u="none" strike="noStrike" kern="1200" dirty="0">
                        <a:solidFill>
                          <a:schemeClr val="tx1"/>
                        </a:solidFill>
                        <a:effectLst/>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2174560"/>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年龄</a:t>
                      </a: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n-US" altLang="zh-CN" sz="1100" b="0" i="0" u="none" strike="noStrike" dirty="0">
                        <a:solidFill>
                          <a:schemeClr val="tx1"/>
                        </a:solidFill>
                        <a:effectLst/>
                        <a:latin typeface="Verdana" panose="020B0604030504040204" pitchFamily="34" charset="0"/>
                        <a:ea typeface="Verdana" panose="020B0604030504040204" pitchFamily="34" charset="0"/>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8155398"/>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常住地</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8143625"/>
                  </a:ext>
                </a:extLst>
              </a:tr>
              <a:tr h="504000">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r>
                        <a:rPr lang="zh-CN" altLang="en-US" sz="1100" b="1" i="0" u="none" strike="noStrike" dirty="0">
                          <a:effectLst/>
                          <a:latin typeface="Verdana" panose="020B0604030504040204" pitchFamily="34" charset="0"/>
                          <a:ea typeface="微软雅黑" panose="020B0503020204020204" pitchFamily="34" charset="-122"/>
                          <a:cs typeface="Meiryo UI" panose="020B0604030504040204" pitchFamily="50" charset="-128"/>
                        </a:rPr>
                        <a:t>学历</a:t>
                      </a:r>
                      <a:endParaRPr lang="en-US" altLang="zh-CN" sz="1100" b="1" i="0" u="none" strike="noStrike" dirty="0">
                        <a:effectLst/>
                        <a:latin typeface="Verdana" panose="020B0604030504040204" pitchFamily="34" charset="0"/>
                        <a:ea typeface="Verdana" panose="020B0604030504040204" pitchFamily="34" charset="0"/>
                        <a:cs typeface="Meiryo UI" panose="020B0604030504040204" pitchFamily="50" charset="-128"/>
                      </a:endParaRPr>
                    </a:p>
                  </a:txBody>
                  <a:tcPr anchor="ctr">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effectLst/>
                        <a:latin typeface="Verdana" panose="020B0604030504040204" pitchFamily="34" charset="0"/>
                        <a:ea typeface="微软雅黑" panose="020B0503020204020204" pitchFamily="34" charset="-122"/>
                        <a:cs typeface="Meiryo UI" panose="020B0604030504040204" pitchFamily="50" charset="-128"/>
                      </a:endParaRPr>
                    </a:p>
                  </a:txBody>
                  <a:tcPr anchor="ctr">
                    <a:lnL w="12700" cap="flat" cmpd="sng" algn="ctr">
                      <a:solidFill>
                        <a:sysClr val="windowText" lastClr="000000"/>
                      </a:solidFill>
                      <a:prstDash val="solid"/>
                      <a:round/>
                      <a:headEnd type="none" w="med" len="med"/>
                      <a:tailEnd type="none" w="med" len="med"/>
                    </a:lnL>
                    <a:lnR w="12700" cmpd="sng">
                      <a:solidFill>
                        <a:prstClr val="black"/>
                      </a:solidFill>
                      <a:prstDash val="soli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mpd="sng">
                      <a:solidFill>
                        <a:prstClr val="black"/>
                      </a:solidFill>
                      <a:prstDash val="soli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10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fontAlgn="ctr"/>
                      <a:endParaRPr lang="zh-CN" altLang="en-US" sz="1100" b="0" i="0" u="none" strike="noStrike" dirty="0">
                        <a:solidFill>
                          <a:schemeClr val="tx1"/>
                        </a:solidFill>
                        <a:effectLst/>
                        <a:latin typeface="Verdana" panose="020B0604030504040204" pitchFamily="34" charset="0"/>
                        <a:ea typeface="微软雅黑" panose="020B0503020204020204" pitchFamily="34" charset="-122"/>
                        <a:cs typeface="Meiryo UI" panose="020B0604030504040204" pitchFamily="50"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ctr"/>
                      <a:endParaRPr lang="zh-CN" altLang="en-US" sz="11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marL="18000" marR="18000" marT="18000" marB="18000" anchor="ctr">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4986757"/>
                  </a:ext>
                </a:extLst>
              </a:tr>
            </a:tbl>
          </a:graphicData>
        </a:graphic>
      </p:graphicFrame>
      <p:sp>
        <p:nvSpPr>
          <p:cNvPr id="12" name="Rectangle 14">
            <a:extLst>
              <a:ext uri="{FF2B5EF4-FFF2-40B4-BE49-F238E27FC236}">
                <a16:creationId xmlns:a16="http://schemas.microsoft.com/office/drawing/2014/main" id="{92425FD8-EBBC-4165-8E81-8295DEC73B78}"/>
              </a:ext>
            </a:extLst>
          </p:cNvPr>
          <p:cNvSpPr>
            <a:spLocks noChangeArrowheads="1"/>
          </p:cNvSpPr>
          <p:nvPr/>
        </p:nvSpPr>
        <p:spPr bwMode="auto">
          <a:xfrm>
            <a:off x="1830551" y="931621"/>
            <a:ext cx="491352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 </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请逐行列出在各家店铺的工作经历，可自行调整表格行数</a:t>
            </a:r>
            <a:endPar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526446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E013D69A-984F-EE85-4C70-40C3348EA6E1}"/>
              </a:ext>
            </a:extLst>
          </p:cNvPr>
          <p:cNvSpPr/>
          <p:nvPr/>
        </p:nvSpPr>
        <p:spPr>
          <a:xfrm>
            <a:off x="545208" y="1053970"/>
            <a:ext cx="6820791" cy="5360156"/>
          </a:xfrm>
          <a:prstGeom prst="rect">
            <a:avLst/>
          </a:prstGeom>
          <a:noFill/>
          <a:ln w="12700">
            <a:solidFill>
              <a:srgbClr val="33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id="{5480FF0C-FCD6-5C21-CBED-83BB87D3C268}"/>
              </a:ext>
            </a:extLst>
          </p:cNvPr>
          <p:cNvSpPr/>
          <p:nvPr/>
        </p:nvSpPr>
        <p:spPr>
          <a:xfrm>
            <a:off x="7365999" y="1397368"/>
            <a:ext cx="4600116" cy="501675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zh-CN" altLang="en-US" sz="1600" dirty="0">
                <a:solidFill>
                  <a:schemeClr val="tx1"/>
                </a:solidFill>
                <a:latin typeface="Microsoft YaHei" panose="020B0503020204020204" pitchFamily="34" charset="-122"/>
                <a:ea typeface="Microsoft YaHei" panose="020B0503020204020204" pitchFamily="34" charset="-122"/>
              </a:rPr>
              <a:t>（请在空白处说明</a:t>
            </a:r>
            <a:r>
              <a:rPr lang="en-US" altLang="zh-CN" sz="1600" dirty="0">
                <a:solidFill>
                  <a:schemeClr val="tx1"/>
                </a:solidFill>
                <a:latin typeface="Microsoft YaHei" panose="020B0503020204020204" pitchFamily="34" charset="-122"/>
                <a:ea typeface="Microsoft YaHei" panose="020B0503020204020204" pitchFamily="34" charset="-122"/>
              </a:rPr>
              <a:t>)</a:t>
            </a: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a:p>
            <a:endParaRPr lang="en-US" altLang="zh-CN" sz="1600" dirty="0">
              <a:solidFill>
                <a:schemeClr val="tx1"/>
              </a:solidFill>
              <a:latin typeface="Microsoft YaHei" panose="020B0503020204020204" pitchFamily="34" charset="-122"/>
              <a:ea typeface="Microsoft YaHei" panose="020B0503020204020204" pitchFamily="34" charset="-122"/>
            </a:endParaRPr>
          </a:p>
        </p:txBody>
      </p:sp>
      <p:sp>
        <p:nvSpPr>
          <p:cNvPr id="30" name="矩形 29">
            <a:extLst>
              <a:ext uri="{FF2B5EF4-FFF2-40B4-BE49-F238E27FC236}">
                <a16:creationId xmlns:a16="http://schemas.microsoft.com/office/drawing/2014/main" id="{5ABBE03F-D480-14CA-A9DA-A1B3C275FE40}"/>
              </a:ext>
            </a:extLst>
          </p:cNvPr>
          <p:cNvSpPr/>
          <p:nvPr/>
        </p:nvSpPr>
        <p:spPr>
          <a:xfrm>
            <a:off x="7366000" y="1058814"/>
            <a:ext cx="4600116" cy="3385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zh-CN" altLang="en-US" sz="1600" dirty="0">
                <a:solidFill>
                  <a:schemeClr val="tx1"/>
                </a:solidFill>
                <a:latin typeface="Microsoft YaHei" panose="020B0503020204020204" pitchFamily="34" charset="-122"/>
                <a:ea typeface="Microsoft YaHei" panose="020B0503020204020204" pitchFamily="34" charset="-122"/>
              </a:rPr>
              <a:t>请于此处对拟选址商圈区位优势进行说明。</a:t>
            </a:r>
            <a:endParaRPr lang="en-US" altLang="zh-CN" sz="1600" dirty="0">
              <a:solidFill>
                <a:schemeClr val="tx1"/>
              </a:solidFill>
              <a:latin typeface="Microsoft YaHei" panose="020B0503020204020204" pitchFamily="34" charset="-122"/>
              <a:ea typeface="Microsoft YaHei" panose="020B0503020204020204" pitchFamily="34" charset="-122"/>
            </a:endParaRPr>
          </a:p>
        </p:txBody>
      </p:sp>
      <p:graphicFrame>
        <p:nvGraphicFramePr>
          <p:cNvPr id="63" name="表格 62">
            <a:extLst>
              <a:ext uri="{FF2B5EF4-FFF2-40B4-BE49-F238E27FC236}">
                <a16:creationId xmlns:a16="http://schemas.microsoft.com/office/drawing/2014/main" id="{4DB902F8-2E54-37E2-57AD-12044E440871}"/>
              </a:ext>
            </a:extLst>
          </p:cNvPr>
          <p:cNvGraphicFramePr>
            <a:graphicFrameLocks noGrp="1"/>
          </p:cNvGraphicFramePr>
          <p:nvPr>
            <p:custDataLst>
              <p:tags r:id="rId1"/>
            </p:custDataLst>
            <p:extLst>
              <p:ext uri="{D42A27DB-BD31-4B8C-83A1-F6EECF244321}">
                <p14:modId xmlns:p14="http://schemas.microsoft.com/office/powerpoint/2010/main" val="2261238921"/>
              </p:ext>
            </p:extLst>
          </p:nvPr>
        </p:nvGraphicFramePr>
        <p:xfrm>
          <a:off x="771975" y="5322066"/>
          <a:ext cx="4183152" cy="951747"/>
        </p:xfrm>
        <a:graphic>
          <a:graphicData uri="http://schemas.openxmlformats.org/drawingml/2006/table">
            <a:tbl>
              <a:tblPr/>
              <a:tblGrid>
                <a:gridCol w="1394384">
                  <a:extLst>
                    <a:ext uri="{9D8B030D-6E8A-4147-A177-3AD203B41FA5}">
                      <a16:colId xmlns:a16="http://schemas.microsoft.com/office/drawing/2014/main" val="20004"/>
                    </a:ext>
                  </a:extLst>
                </a:gridCol>
                <a:gridCol w="1394384">
                  <a:extLst>
                    <a:ext uri="{9D8B030D-6E8A-4147-A177-3AD203B41FA5}">
                      <a16:colId xmlns:a16="http://schemas.microsoft.com/office/drawing/2014/main" val="20005"/>
                    </a:ext>
                  </a:extLst>
                </a:gridCol>
                <a:gridCol w="1394384">
                  <a:extLst>
                    <a:ext uri="{9D8B030D-6E8A-4147-A177-3AD203B41FA5}">
                      <a16:colId xmlns:a16="http://schemas.microsoft.com/office/drawing/2014/main" val="20006"/>
                    </a:ext>
                  </a:extLst>
                </a:gridCol>
              </a:tblGrid>
              <a:tr h="317249">
                <a:tc gridSpan="3">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zh-CN" altLang="en-US" sz="1400" b="0" i="0" u="none" strike="noStrike" dirty="0">
                          <a:solidFill>
                            <a:srgbClr val="000000"/>
                          </a:solidFill>
                          <a:effectLst/>
                          <a:latin typeface="微软雅黑" panose="020B0503020204020204" pitchFamily="34" charset="-122"/>
                          <a:ea typeface="微软雅黑" panose="020B0503020204020204" pitchFamily="34" charset="-122"/>
                        </a:rPr>
                        <a:t>所在商圈主要中排品牌（例）</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7249">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altLang="zh-CN" sz="1400" b="0" i="0" u="none" strike="noStrike" dirty="0">
                          <a:solidFill>
                            <a:srgbClr val="000000"/>
                          </a:solidFill>
                          <a:effectLst/>
                          <a:latin typeface="微软雅黑" panose="020B0503020204020204" pitchFamily="34" charset="-122"/>
                          <a:ea typeface="微软雅黑" panose="020B0503020204020204" pitchFamily="34" charset="-122"/>
                        </a:rPr>
                        <a:t>Benelli</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400" b="0" i="0" u="none" strike="noStrike" dirty="0">
                          <a:solidFill>
                            <a:srgbClr val="000000"/>
                          </a:solidFill>
                          <a:effectLst/>
                          <a:latin typeface="微软雅黑" panose="020B0503020204020204" pitchFamily="34" charset="-122"/>
                          <a:ea typeface="微软雅黑" panose="020B0503020204020204" pitchFamily="34" charset="-122"/>
                        </a:rPr>
                        <a:t>CFMOTO</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KYMCO</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17249">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lang="en-US" altLang="zh-CN" sz="1400" b="0" i="0" u="none" strike="noStrike" dirty="0">
                          <a:solidFill>
                            <a:srgbClr val="000000"/>
                          </a:solidFill>
                          <a:effectLst/>
                          <a:latin typeface="微软雅黑" panose="020B0503020204020204" pitchFamily="34" charset="-122"/>
                          <a:ea typeface="微软雅黑" panose="020B0503020204020204" pitchFamily="34" charset="-122"/>
                        </a:rPr>
                        <a:t>1</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400" b="0" i="0" u="none" strike="noStrike" dirty="0">
                          <a:solidFill>
                            <a:srgbClr val="000000"/>
                          </a:solidFill>
                          <a:effectLst/>
                          <a:latin typeface="微软雅黑" panose="020B0503020204020204" pitchFamily="34" charset="-122"/>
                          <a:ea typeface="微软雅黑" panose="020B0503020204020204" pitchFamily="34" charset="-122"/>
                        </a:rPr>
                        <a:t>1</a:t>
                      </a:r>
                      <a:endParaRPr lang="zh-CN" altLang="en-US" sz="14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defRPr/>
                      </a:pPr>
                      <a:r>
                        <a:rPr lang="en-US" altLang="zh-CN" sz="1200" b="0" i="0" u="none" strike="noStrike" dirty="0">
                          <a:solidFill>
                            <a:srgbClr val="000000"/>
                          </a:solidFill>
                          <a:effectLst/>
                          <a:latin typeface="微软雅黑" panose="020B0503020204020204" pitchFamily="34" charset="-122"/>
                          <a:ea typeface="微软雅黑" panose="020B0503020204020204" pitchFamily="34" charset="-122"/>
                        </a:rPr>
                        <a:t>1</a:t>
                      </a: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7972285"/>
                  </a:ext>
                </a:extLst>
              </a:tr>
            </a:tbl>
          </a:graphicData>
        </a:graphic>
      </p:graphicFrame>
      <p:sp>
        <p:nvSpPr>
          <p:cNvPr id="64" name="矩形 63">
            <a:extLst>
              <a:ext uri="{FF2B5EF4-FFF2-40B4-BE49-F238E27FC236}">
                <a16:creationId xmlns:a16="http://schemas.microsoft.com/office/drawing/2014/main" id="{B45CE8EA-1A7C-EA8E-2988-F740B20EE9AD}"/>
              </a:ext>
            </a:extLst>
          </p:cNvPr>
          <p:cNvSpPr/>
          <p:nvPr/>
        </p:nvSpPr>
        <p:spPr>
          <a:xfrm>
            <a:off x="518939" y="1060060"/>
            <a:ext cx="4671370" cy="954107"/>
          </a:xfrm>
          <a:prstGeom prst="rect">
            <a:avLst/>
          </a:prstGeom>
          <a:solidFill>
            <a:schemeClr val="accent4">
              <a:lumMod val="20000"/>
              <a:lumOff val="80000"/>
            </a:schemeClr>
          </a:solidFill>
        </p:spPr>
        <p:txBody>
          <a:bodyPr wrap="square">
            <a:spAutoFit/>
          </a:bodyPr>
          <a:lstStyle/>
          <a:p>
            <a:r>
              <a:rPr lang="zh-CN" altLang="en-US" sz="1400" b="1" dirty="0">
                <a:latin typeface="微软雅黑" panose="020B0503020204020204" pitchFamily="34" charset="-122"/>
                <a:ea typeface="微软雅黑" panose="020B0503020204020204" pitchFamily="34" charset="-122"/>
              </a:rPr>
              <a:t>要求：</a:t>
            </a:r>
            <a:endParaRPr lang="en-US" altLang="zh-CN" sz="1400" b="1" dirty="0">
              <a:latin typeface="微软雅黑" panose="020B0503020204020204" pitchFamily="34" charset="-122"/>
              <a:ea typeface="微软雅黑" panose="020B0503020204020204" pitchFamily="34" charset="-122"/>
            </a:endParaRPr>
          </a:p>
          <a:p>
            <a:r>
              <a:rPr lang="en-US" altLang="zh-CN" sz="1400" b="1" dirty="0">
                <a:latin typeface="微软雅黑" panose="020B0503020204020204" pitchFamily="34" charset="-122"/>
                <a:ea typeface="微软雅黑" panose="020B0503020204020204" pitchFamily="34" charset="-122"/>
              </a:rPr>
              <a:t>1</a:t>
            </a:r>
            <a:r>
              <a:rPr lang="zh-CN" altLang="en-US" sz="1400" b="1" dirty="0">
                <a:latin typeface="微软雅黑" panose="020B0503020204020204" pitchFamily="34" charset="-122"/>
                <a:ea typeface="微软雅黑" panose="020B0503020204020204" pitchFamily="34" charset="-122"/>
              </a:rPr>
              <a:t>、申请建店位置与各个商业中心区的距离表述清晰；</a:t>
            </a:r>
            <a:endParaRPr lang="en-US" altLang="zh-CN" sz="1400" b="1" dirty="0">
              <a:latin typeface="微软雅黑" panose="020B0503020204020204" pitchFamily="34" charset="-122"/>
              <a:ea typeface="微软雅黑" panose="020B0503020204020204" pitchFamily="34" charset="-122"/>
            </a:endParaRPr>
          </a:p>
          <a:p>
            <a:r>
              <a:rPr lang="en-US" altLang="zh-CN" sz="1400" b="1" dirty="0">
                <a:latin typeface="微软雅黑" panose="020B0503020204020204" pitchFamily="34" charset="-122"/>
                <a:ea typeface="微软雅黑" panose="020B0503020204020204" pitchFamily="34" charset="-122"/>
              </a:rPr>
              <a:t>2</a:t>
            </a:r>
            <a:r>
              <a:rPr lang="zh-CN" altLang="en-US" sz="1400" b="1" dirty="0">
                <a:latin typeface="微软雅黑" panose="020B0503020204020204" pitchFamily="34" charset="-122"/>
                <a:ea typeface="微软雅黑" panose="020B0503020204020204" pitchFamily="34" charset="-122"/>
              </a:rPr>
              <a:t>、不同品牌采用不同颜色区分</a:t>
            </a:r>
            <a:endParaRPr lang="en-US" altLang="zh-CN" sz="1400" b="1" dirty="0">
              <a:latin typeface="微软雅黑" panose="020B0503020204020204" pitchFamily="34" charset="-122"/>
              <a:ea typeface="微软雅黑" panose="020B0503020204020204" pitchFamily="34" charset="-122"/>
            </a:endParaRPr>
          </a:p>
          <a:p>
            <a:r>
              <a:rPr lang="en-US" altLang="zh-CN" sz="1400" b="1" dirty="0">
                <a:latin typeface="微软雅黑" panose="020B0503020204020204" pitchFamily="34" charset="-122"/>
                <a:ea typeface="微软雅黑" panose="020B0503020204020204" pitchFamily="34" charset="-122"/>
              </a:rPr>
              <a:t>3</a:t>
            </a:r>
            <a:r>
              <a:rPr lang="zh-CN" altLang="en-US" sz="1400" b="1" dirty="0">
                <a:latin typeface="微软雅黑" panose="020B0503020204020204" pitchFamily="34" charset="-122"/>
                <a:ea typeface="微软雅黑" panose="020B0503020204020204" pitchFamily="34" charset="-122"/>
              </a:rPr>
              <a:t>、对新旧市场距离及现状进行说明。</a:t>
            </a:r>
            <a:endParaRPr lang="zh-CN" altLang="en-US" sz="1400" dirty="0"/>
          </a:p>
        </p:txBody>
      </p:sp>
      <p:sp>
        <p:nvSpPr>
          <p:cNvPr id="65" name="Rectangle 3">
            <a:extLst>
              <a:ext uri="{FF2B5EF4-FFF2-40B4-BE49-F238E27FC236}">
                <a16:creationId xmlns:a16="http://schemas.microsoft.com/office/drawing/2014/main" id="{D4C55BF4-7551-C9DF-C602-9B0AAB5DC3EA}"/>
              </a:ext>
            </a:extLst>
          </p:cNvPr>
          <p:cNvSpPr>
            <a:spLocks noChangeArrowheads="1"/>
          </p:cNvSpPr>
          <p:nvPr/>
        </p:nvSpPr>
        <p:spPr bwMode="auto">
          <a:xfrm>
            <a:off x="0" y="495300"/>
            <a:ext cx="12195426" cy="75091"/>
          </a:xfrm>
          <a:prstGeom prst="rect">
            <a:avLst/>
          </a:prstGeom>
          <a:gradFill rotWithShape="1">
            <a:gsLst>
              <a:gs pos="50000">
                <a:schemeClr val="bg1"/>
              </a:gs>
              <a:gs pos="0">
                <a:schemeClr val="tx1"/>
              </a:gs>
              <a:gs pos="100000">
                <a:srgbClr val="FF0000"/>
              </a:gs>
            </a:gsLst>
            <a:lin ang="0" scaled="1"/>
          </a:gradFill>
          <a:ln>
            <a:noFill/>
          </a:ln>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ja-JP" altLang="en-US" sz="1800">
              <a:latin typeface="微软雅黑" panose="020B0503020204020204" pitchFamily="34" charset="-122"/>
              <a:ea typeface="微软雅黑" panose="020B0503020204020204" pitchFamily="34" charset="-122"/>
            </a:endParaRPr>
          </a:p>
        </p:txBody>
      </p:sp>
      <p:sp>
        <p:nvSpPr>
          <p:cNvPr id="2" name="Rectangle 9">
            <a:extLst>
              <a:ext uri="{FF2B5EF4-FFF2-40B4-BE49-F238E27FC236}">
                <a16:creationId xmlns:a16="http://schemas.microsoft.com/office/drawing/2014/main" id="{FB27357F-88F9-DD1E-98D0-9A89CD31364E}"/>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5. </a:t>
            </a:r>
            <a:r>
              <a:rPr lang="zh-CN" altLang="en-US" sz="2000" b="1" dirty="0">
                <a:latin typeface="Verdana" panose="020B0604030504040204" pitchFamily="34" charset="0"/>
                <a:ea typeface="微软雅黑" panose="020B0503020204020204" pitchFamily="34" charset="-122"/>
              </a:rPr>
              <a:t>拟建店候选</a:t>
            </a:r>
            <a:r>
              <a:rPr lang="zh-CN" altLang="en-US" sz="2000" b="1" dirty="0">
                <a:solidFill>
                  <a:srgbClr val="000000"/>
                </a:solidFill>
                <a:latin typeface="Verdana" panose="020B0604030504040204" pitchFamily="34" charset="0"/>
                <a:ea typeface="微软雅黑" panose="020B0503020204020204" pitchFamily="34" charset="-122"/>
              </a:rPr>
              <a:t>地 </a:t>
            </a:r>
            <a:r>
              <a:rPr lang="en-US" altLang="zh-CN" sz="2000" b="1" dirty="0">
                <a:solidFill>
                  <a:srgbClr val="000000"/>
                </a:solidFill>
                <a:latin typeface="Verdana" panose="020B0604030504040204" pitchFamily="34" charset="0"/>
                <a:ea typeface="微软雅黑" panose="020B0503020204020204" pitchFamily="34" charset="-122"/>
              </a:rPr>
              <a:t>&lt;</a:t>
            </a:r>
            <a:r>
              <a:rPr lang="zh-CN" altLang="en-US" sz="2000" b="1" dirty="0">
                <a:solidFill>
                  <a:srgbClr val="000000"/>
                </a:solidFill>
                <a:latin typeface="Verdana" panose="020B0604030504040204" pitchFamily="34" charset="0"/>
                <a:ea typeface="微软雅黑" panose="020B0503020204020204" pitchFamily="34" charset="-122"/>
              </a:rPr>
              <a:t>基本信息</a:t>
            </a:r>
            <a:r>
              <a:rPr lang="en-US" altLang="zh-CN" sz="2000" b="1" dirty="0">
                <a:solidFill>
                  <a:srgbClr val="000000"/>
                </a:solidFill>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3" name="Text Box 11">
            <a:extLst>
              <a:ext uri="{FF2B5EF4-FFF2-40B4-BE49-F238E27FC236}">
                <a16:creationId xmlns:a16="http://schemas.microsoft.com/office/drawing/2014/main" id="{AD29B5B8-1B92-511F-E604-C16F062467E1}"/>
              </a:ext>
            </a:extLst>
          </p:cNvPr>
          <p:cNvSpPr txBox="1">
            <a:spLocks noChangeArrowheads="1"/>
          </p:cNvSpPr>
          <p:nvPr/>
        </p:nvSpPr>
        <p:spPr bwMode="auto">
          <a:xfrm>
            <a:off x="1619250" y="606425"/>
            <a:ext cx="37930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zh-CN" sz="1800" b="1" dirty="0">
                <a:latin typeface="Verdana" panose="020B0604030504040204" pitchFamily="34" charset="0"/>
                <a:ea typeface="Verdana" panose="020B0604030504040204" pitchFamily="34" charset="0"/>
              </a:rPr>
              <a:t>5.1 </a:t>
            </a:r>
            <a:r>
              <a:rPr lang="zh-CN" altLang="en-US" sz="1800" b="1" dirty="0">
                <a:latin typeface="Microsoft YaHei" panose="020B0503020204020204" pitchFamily="34" charset="-122"/>
                <a:ea typeface="Microsoft YaHei" panose="020B0503020204020204" pitchFamily="34" charset="-122"/>
              </a:rPr>
              <a:t>候选场地商圈介绍</a:t>
            </a:r>
            <a:r>
              <a:rPr lang="en-US" altLang="zh-CN" sz="1800" b="1" dirty="0">
                <a:latin typeface="Microsoft YaHei" panose="020B0503020204020204" pitchFamily="34" charset="-122"/>
                <a:ea typeface="Microsoft YaHei" panose="020B0503020204020204" pitchFamily="34" charset="-122"/>
              </a:rPr>
              <a:t>-</a:t>
            </a:r>
            <a:r>
              <a:rPr lang="zh-CN" altLang="en-US" sz="1800" b="1" dirty="0">
                <a:latin typeface="Microsoft YaHei" panose="020B0503020204020204" pitchFamily="34" charset="-122"/>
                <a:ea typeface="Microsoft YaHei" panose="020B0503020204020204" pitchFamily="34" charset="-122"/>
              </a:rPr>
              <a:t>城市方位图</a:t>
            </a:r>
            <a:endParaRPr lang="zh-CN" altLang="en-US" sz="2000" b="1" dirty="0">
              <a:latin typeface="Microsoft YaHei" panose="020B0503020204020204" pitchFamily="34" charset="-122"/>
              <a:ea typeface="Microsoft YaHei" panose="020B0503020204020204" pitchFamily="34" charset="-122"/>
            </a:endParaRPr>
          </a:p>
        </p:txBody>
      </p:sp>
      <p:sp>
        <p:nvSpPr>
          <p:cNvPr id="4" name="椭圆 3">
            <a:extLst>
              <a:ext uri="{FF2B5EF4-FFF2-40B4-BE49-F238E27FC236}">
                <a16:creationId xmlns:a16="http://schemas.microsoft.com/office/drawing/2014/main" id="{675C6078-EB71-E29B-940C-82DD30B77A96}"/>
              </a:ext>
            </a:extLst>
          </p:cNvPr>
          <p:cNvSpPr/>
          <p:nvPr/>
        </p:nvSpPr>
        <p:spPr>
          <a:xfrm>
            <a:off x="852563" y="2115304"/>
            <a:ext cx="696686" cy="38067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zh-CN" altLang="en-US" dirty="0">
                <a:solidFill>
                  <a:schemeClr val="bg1"/>
                </a:solidFill>
                <a:latin typeface="Microsoft YaHei" panose="020B0503020204020204" pitchFamily="34" charset="-122"/>
                <a:ea typeface="Microsoft YaHei" panose="020B0503020204020204" pitchFamily="34" charset="-122"/>
              </a:rPr>
              <a:t>例</a:t>
            </a:r>
            <a:endParaRPr kumimoji="1" lang="ja-JP" altLang="en-US" dirty="0">
              <a:solidFill>
                <a:schemeClr val="bg1"/>
              </a:solidFill>
              <a:latin typeface="Microsoft YaHei" panose="020B0503020204020204" pitchFamily="34" charset="-122"/>
              <a:ea typeface="Microsoft YaHei" panose="020B0503020204020204" pitchFamily="34" charset="-122"/>
            </a:endParaRPr>
          </a:p>
        </p:txBody>
      </p:sp>
      <p:grpSp>
        <p:nvGrpSpPr>
          <p:cNvPr id="7" name="组合 6">
            <a:extLst>
              <a:ext uri="{FF2B5EF4-FFF2-40B4-BE49-F238E27FC236}">
                <a16:creationId xmlns:a16="http://schemas.microsoft.com/office/drawing/2014/main" id="{8BCA4322-052C-8F77-BF9C-22252475FDC5}"/>
              </a:ext>
            </a:extLst>
          </p:cNvPr>
          <p:cNvGrpSpPr/>
          <p:nvPr/>
        </p:nvGrpSpPr>
        <p:grpSpPr>
          <a:xfrm>
            <a:off x="771975" y="2044588"/>
            <a:ext cx="5761990" cy="3010011"/>
            <a:chOff x="771975" y="2044588"/>
            <a:chExt cx="5761990" cy="3010011"/>
          </a:xfrm>
        </p:grpSpPr>
        <p:pic>
          <p:nvPicPr>
            <p:cNvPr id="62" name="图片 61">
              <a:extLst>
                <a:ext uri="{FF2B5EF4-FFF2-40B4-BE49-F238E27FC236}">
                  <a16:creationId xmlns:a16="http://schemas.microsoft.com/office/drawing/2014/main" id="{9C3322C7-0FF5-91CA-E470-5808556CE652}"/>
                </a:ext>
              </a:extLst>
            </p:cNvPr>
            <p:cNvPicPr>
              <a:picLocks noChangeAspect="1"/>
            </p:cNvPicPr>
            <p:nvPr/>
          </p:nvPicPr>
          <p:blipFill>
            <a:blip r:embed="rId3"/>
            <a:stretch>
              <a:fillRect/>
            </a:stretch>
          </p:blipFill>
          <p:spPr>
            <a:xfrm>
              <a:off x="771975" y="2044588"/>
              <a:ext cx="5761990" cy="3010011"/>
            </a:xfrm>
            <a:prstGeom prst="rect">
              <a:avLst/>
            </a:prstGeom>
          </p:spPr>
        </p:pic>
        <p:pic>
          <p:nvPicPr>
            <p:cNvPr id="6" name="图片 5">
              <a:extLst>
                <a:ext uri="{FF2B5EF4-FFF2-40B4-BE49-F238E27FC236}">
                  <a16:creationId xmlns:a16="http://schemas.microsoft.com/office/drawing/2014/main" id="{8168FD6E-5FA8-588F-152D-D1B7E8F750E1}"/>
                </a:ext>
              </a:extLst>
            </p:cNvPr>
            <p:cNvPicPr>
              <a:picLocks noChangeAspect="1"/>
            </p:cNvPicPr>
            <p:nvPr/>
          </p:nvPicPr>
          <p:blipFill>
            <a:blip r:embed="rId4"/>
            <a:stretch>
              <a:fillRect/>
            </a:stretch>
          </p:blipFill>
          <p:spPr>
            <a:xfrm>
              <a:off x="3328001" y="2822663"/>
              <a:ext cx="580157" cy="470951"/>
            </a:xfrm>
            <a:prstGeom prst="rect">
              <a:avLst/>
            </a:prstGeom>
          </p:spPr>
        </p:pic>
      </p:grpSp>
    </p:spTree>
    <p:extLst>
      <p:ext uri="{BB962C8B-B14F-4D97-AF65-F5344CB8AC3E}">
        <p14:creationId xmlns:p14="http://schemas.microsoft.com/office/powerpoint/2010/main" val="1282781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Group 570">
            <a:extLst>
              <a:ext uri="{FF2B5EF4-FFF2-40B4-BE49-F238E27FC236}">
                <a16:creationId xmlns:a16="http://schemas.microsoft.com/office/drawing/2014/main" id="{E6D74986-DD35-470C-ACDE-5F9AEAB0655F}"/>
              </a:ext>
            </a:extLst>
          </p:cNvPr>
          <p:cNvGraphicFramePr>
            <a:graphicFrameLocks noGrp="1"/>
          </p:cNvGraphicFramePr>
          <p:nvPr/>
        </p:nvGraphicFramePr>
        <p:xfrm>
          <a:off x="1579556" y="997088"/>
          <a:ext cx="9032888" cy="5040000"/>
        </p:xfrm>
        <a:graphic>
          <a:graphicData uri="http://schemas.openxmlformats.org/drawingml/2006/table">
            <a:tbl>
              <a:tblPr/>
              <a:tblGrid>
                <a:gridCol w="756000">
                  <a:extLst>
                    <a:ext uri="{9D8B030D-6E8A-4147-A177-3AD203B41FA5}">
                      <a16:colId xmlns:a16="http://schemas.microsoft.com/office/drawing/2014/main" val="458170725"/>
                    </a:ext>
                  </a:extLst>
                </a:gridCol>
                <a:gridCol w="756000">
                  <a:extLst>
                    <a:ext uri="{9D8B030D-6E8A-4147-A177-3AD203B41FA5}">
                      <a16:colId xmlns:a16="http://schemas.microsoft.com/office/drawing/2014/main" val="1563186643"/>
                    </a:ext>
                  </a:extLst>
                </a:gridCol>
                <a:gridCol w="2916000">
                  <a:extLst>
                    <a:ext uri="{9D8B030D-6E8A-4147-A177-3AD203B41FA5}">
                      <a16:colId xmlns:a16="http://schemas.microsoft.com/office/drawing/2014/main" val="1540938581"/>
                    </a:ext>
                  </a:extLst>
                </a:gridCol>
                <a:gridCol w="1004888">
                  <a:extLst>
                    <a:ext uri="{9D8B030D-6E8A-4147-A177-3AD203B41FA5}">
                      <a16:colId xmlns:a16="http://schemas.microsoft.com/office/drawing/2014/main" val="795758674"/>
                    </a:ext>
                  </a:extLst>
                </a:gridCol>
                <a:gridCol w="756000">
                  <a:extLst>
                    <a:ext uri="{9D8B030D-6E8A-4147-A177-3AD203B41FA5}">
                      <a16:colId xmlns:a16="http://schemas.microsoft.com/office/drawing/2014/main" val="1987414574"/>
                    </a:ext>
                  </a:extLst>
                </a:gridCol>
                <a:gridCol w="756000">
                  <a:extLst>
                    <a:ext uri="{9D8B030D-6E8A-4147-A177-3AD203B41FA5}">
                      <a16:colId xmlns:a16="http://schemas.microsoft.com/office/drawing/2014/main" val="3226359899"/>
                    </a:ext>
                  </a:extLst>
                </a:gridCol>
                <a:gridCol w="1044000">
                  <a:extLst>
                    <a:ext uri="{9D8B030D-6E8A-4147-A177-3AD203B41FA5}">
                      <a16:colId xmlns:a16="http://schemas.microsoft.com/office/drawing/2014/main" val="1913479178"/>
                    </a:ext>
                  </a:extLst>
                </a:gridCol>
                <a:gridCol w="1044000">
                  <a:extLst>
                    <a:ext uri="{9D8B030D-6E8A-4147-A177-3AD203B41FA5}">
                      <a16:colId xmlns:a16="http://schemas.microsoft.com/office/drawing/2014/main" val="86774989"/>
                    </a:ext>
                  </a:extLst>
                </a:gridCol>
              </a:tblGrid>
              <a:tr h="504000">
                <a:tc gridSpan="2">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候选地</a:t>
                      </a: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地址</a:t>
                      </a:r>
                    </a:p>
                  </a:txBody>
                  <a:tcPr marT="45710" marB="45710"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hMerge="1">
                  <a:txBody>
                    <a:bodyPr/>
                    <a:lstStyle/>
                    <a:p>
                      <a:endParaRPr kumimoji="1" lang="ja-JP" altLang="en-US"/>
                    </a:p>
                  </a:txBody>
                  <a:tcPr/>
                </a:tc>
                <a:tc gridSpan="6">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CN" altLang="en-US"/>
                    </a:p>
                  </a:txBody>
                  <a:tcPr/>
                </a:tc>
                <a:tc hMerge="1">
                  <a:txBody>
                    <a:bodyPr/>
                    <a:lstStyle/>
                    <a:p>
                      <a:endParaRPr lang="zh-CN" altLang="en-US"/>
                    </a:p>
                  </a:txBody>
                  <a:tcPr>
                    <a:lnL w="12700" cap="flat" cmpd="sng" algn="ctr">
                      <a:solidFill>
                        <a:srgbClr val="000000"/>
                      </a:solidFill>
                      <a:prstDash val="solid"/>
                      <a:round/>
                      <a:headEnd type="none" w="med" len="med"/>
                      <a:tailEnd type="none" w="med" len="med"/>
                    </a:ln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165452009"/>
                  </a:ext>
                </a:extLst>
              </a:tr>
              <a:tr h="504000">
                <a:tc row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候选地</a:t>
                      </a: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简介</a:t>
                      </a:r>
                      <a:endPar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优点</a:t>
                      </a:r>
                      <a:endPar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a:noFill/>
                    </a:lnTlToBr>
                    <a:lnBlToTr>
                      <a:noFill/>
                    </a:lnBlToTr>
                    <a:solidFill>
                      <a:srgbClr val="FFCCCC"/>
                    </a:solidFill>
                  </a:tcPr>
                </a:tc>
                <a:tc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场地</a:t>
                      </a:r>
                      <a:endParaRPr kumimoji="1" lang="en-US" alt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p>
                      <a:pPr marL="0" marR="0" lvl="0" indent="0" algn="ctr" defTabSz="914400" rtl="0" eaLnBrk="1" fontAlgn="ctr" latinLnBrk="0" hangingPunct="1">
                        <a:lnSpc>
                          <a:spcPct val="100000"/>
                        </a:lnSpc>
                        <a:spcBef>
                          <a:spcPct val="0"/>
                        </a:spcBef>
                        <a:spcAft>
                          <a:spcPct val="0"/>
                        </a:spcAft>
                        <a:buClrTx/>
                        <a:buSzTx/>
                        <a:buFontTx/>
                        <a:buNone/>
                        <a:tabLst/>
                        <a:defRPr/>
                      </a:pPr>
                      <a:r>
                        <a:rPr kumimoji="1" lang="ja-JP"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面积</a:t>
                      </a:r>
                      <a:endParaRPr kumimoji="1" lang="en-US" altLang="ja-JP"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rowSpan="4">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场地</a:t>
                      </a:r>
                      <a:endPar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endParaRPr>
                    </a:p>
                    <a:p>
                      <a:pPr marL="0" marR="0" lvl="0" indent="0" algn="ctr" defTabSz="914400" rtl="0" eaLnBrk="1" fontAlgn="ctr" latinLnBrk="0" hangingPunct="1">
                        <a:lnSpc>
                          <a:spcPct val="100000"/>
                        </a:lnSpc>
                        <a:spcBef>
                          <a:spcPct val="0"/>
                        </a:spcBef>
                        <a:spcAft>
                          <a:spcPct val="0"/>
                        </a:spcAft>
                        <a:buClrTx/>
                        <a:buSzTx/>
                        <a:buFontTx/>
                        <a:buNone/>
                        <a:tabLst/>
                        <a:defRPr/>
                      </a:pP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面积</a:t>
                      </a: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mpd="sng">
                      <a:solidFill>
                        <a:prstClr val="black"/>
                      </a:solidFill>
                      <a:prstDash val="soli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ap="flat" cmpd="sng" algn="ctr">
                      <a:solidFill>
                        <a:sysClr val="windowText" lastClr="000000"/>
                      </a:solidFill>
                      <a:prstDash val="solid"/>
                      <a:round/>
                      <a:headEnd type="none" w="med" len="med"/>
                      <a:tailEnd type="none" w="med" len="med"/>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建筑面积</a:t>
                      </a: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使用面积</a:t>
                      </a: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033383874"/>
                  </a:ext>
                </a:extLst>
              </a:tr>
              <a:tr h="504000">
                <a:tc vMerge="1">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缺点</a:t>
                      </a:r>
                      <a:endPar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gridSpan="2">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endParaRPr kumimoji="1" lang="en-US" altLang="ja-JP"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1</a:t>
                      </a:r>
                      <a:r>
                        <a:rPr kumimoji="1"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层</a:t>
                      </a:r>
                      <a:endParaRPr kumimoji="1" lang="ja-JP"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1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1</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层</a:t>
                      </a: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1271488945"/>
                  </a:ext>
                </a:extLst>
              </a:tr>
              <a:tr h="504000">
                <a:tc gridSpan="2">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年成本</a:t>
                      </a:r>
                    </a:p>
                  </a:txBody>
                  <a:tcPr marT="45710" marB="45710"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hMerge="1">
                  <a:txBody>
                    <a:bodyPr/>
                    <a:lstStyle/>
                    <a:p>
                      <a:endParaRPr kumimoji="1" lang="ja-JP" altLang="en-US"/>
                    </a:p>
                  </a:txBody>
                  <a:tcPr/>
                </a:tc>
                <a:tc gridSpan="2">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2</a:t>
                      </a:r>
                      <a:r>
                        <a:rPr kumimoji="1"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层</a:t>
                      </a:r>
                      <a:endParaRPr kumimoji="1" lang="ja-JP"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1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2</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层</a:t>
                      </a: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817695183"/>
                  </a:ext>
                </a:extLst>
              </a:tr>
              <a:tr h="504000">
                <a:tc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拥有方式</a:t>
                      </a:r>
                      <a:endPar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hMerge="1">
                  <a:txBody>
                    <a:bodyPr/>
                    <a:lstStyle/>
                    <a:p>
                      <a:endParaRPr kumimoji="1" lang="ja-JP" altLang="en-US"/>
                    </a:p>
                  </a:txBody>
                  <a:tcPr/>
                </a:tc>
                <a:tc gridSpan="2">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租赁</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场地</a:t>
                      </a:r>
                      <a:r>
                        <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 </a:t>
                      </a:r>
                      <a:r>
                        <a:rPr kumimoji="1" lang="zh-CN" altLang="en-US" sz="20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     </a:t>
                      </a:r>
                      <a:r>
                        <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自有</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场地</a:t>
                      </a:r>
                      <a:r>
                        <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 </a:t>
                      </a:r>
                      <a:r>
                        <a:rPr kumimoji="1" lang="zh-CN" altLang="en-US" sz="20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vMerge="1">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CN"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3</a:t>
                      </a:r>
                      <a:r>
                        <a:rPr kumimoji="1" lang="zh-CN"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rPr>
                        <a:t>层</a:t>
                      </a:r>
                      <a:endParaRPr kumimoji="1" lang="ja-JP" altLang="en-US" sz="1400" b="0"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合计</a:t>
                      </a: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extLst>
                  <a:ext uri="{0D108BD9-81ED-4DB2-BD59-A6C34878D82A}">
                    <a16:rowId xmlns:a16="http://schemas.microsoft.com/office/drawing/2014/main" val="2229157562"/>
                  </a:ext>
                </a:extLst>
              </a:tr>
              <a:tr h="504000">
                <a:tc gridSpan="3">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如果是租赁，是否签有租赁合同 或者 意向合同？</a:t>
                      </a:r>
                      <a:endPar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28575" cap="flat" cmpd="sng" algn="ctr">
                      <a:solidFill>
                        <a:schemeClr val="tx1"/>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hMerge="1">
                  <a:txBody>
                    <a:bodyPr/>
                    <a:lstStyle/>
                    <a:p>
                      <a:endParaRPr kumimoji="1" lang="ja-JP" altLang="en-US"/>
                    </a:p>
                  </a:txBody>
                  <a:tcPr/>
                </a:tc>
                <a:tc hMerge="1">
                  <a:txBody>
                    <a:bodyPr/>
                    <a:lstStyle/>
                    <a:p>
                      <a:endParaRPr lang="zh-CN" altLang="en-US"/>
                    </a:p>
                  </a:txBody>
                  <a:tcPr/>
                </a:tc>
                <a:tc gridSpan="5">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租赁</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合同 </a:t>
                      </a:r>
                      <a:r>
                        <a:rPr kumimoji="1" lang="zh-CN" altLang="en-US" sz="20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 </a:t>
                      </a:r>
                      <a:r>
                        <a:rPr kumimoji="1" lang="en-US" altLang="ja-JP" sz="1400" b="0" i="0" u="none" strike="noStrike" cap="none" normalizeH="0" baseline="0" dirty="0">
                          <a:ln>
                            <a:noFill/>
                          </a:ln>
                          <a:solidFill>
                            <a:schemeClr val="tx1"/>
                          </a:solidFill>
                          <a:effectLst/>
                          <a:latin typeface="Verdana" panose="020B0604030504040204" pitchFamily="34" charset="0"/>
                          <a:ea typeface="Verdana" panose="020B0604030504040204" pitchFamily="34" charset="0"/>
                        </a:rPr>
                        <a:t>   </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意向合同 </a:t>
                      </a:r>
                      <a:r>
                        <a:rPr kumimoji="1" lang="zh-CN" altLang="en-US" sz="20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r>
                        <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    </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未签署合同 </a:t>
                      </a:r>
                      <a:r>
                        <a:rPr kumimoji="1" lang="zh-CN" altLang="en-US" sz="20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ysClr val="windowText" lastClr="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520507310"/>
                  </a:ext>
                </a:extLst>
              </a:tr>
              <a:tr h="504000">
                <a:tc gridSpan="4">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在目前场所，申请者是否拥有任何其它汽车</a:t>
                      </a:r>
                      <a:r>
                        <a:rPr kumimoji="1" lang="en-US" altLang="ja-JP"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摩托车特许经销权？</a:t>
                      </a:r>
                    </a:p>
                  </a:txBody>
                  <a:tcPr marT="45710" marB="45710"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hMerge="1">
                  <a:txBody>
                    <a:bodyPr/>
                    <a:lstStyle/>
                    <a:p>
                      <a:endParaRPr kumimoji="1" lang="ja-JP" altLang="en-US"/>
                    </a:p>
                  </a:txBody>
                  <a:tcPr/>
                </a:tc>
                <a:tc hMerge="1">
                  <a:txBody>
                    <a:bodyPr/>
                    <a:lstStyle/>
                    <a:p>
                      <a:endParaRPr lang="zh-CN" altLang="en-US"/>
                    </a:p>
                  </a:txBody>
                  <a:tcPr/>
                </a:tc>
                <a:tc hMerge="1">
                  <a:txBody>
                    <a:bodyPr/>
                    <a:lstStyle/>
                    <a:p>
                      <a:endParaRPr lang="zh-CN" altLang="en-US"/>
                    </a:p>
                  </a:txBody>
                  <a:tcPr/>
                </a:tc>
                <a:tc gridSpan="4">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是 </a:t>
                      </a:r>
                      <a:r>
                        <a:rPr kumimoji="1" lang="zh-CN" altLang="en-US" sz="20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    </a:t>
                      </a:r>
                      <a:r>
                        <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否 </a:t>
                      </a:r>
                      <a:r>
                        <a:rPr kumimoji="1" lang="zh-CN" altLang="en-US" sz="20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 </a:t>
                      </a: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879642090"/>
                  </a:ext>
                </a:extLst>
              </a:tr>
              <a:tr h="504000">
                <a:tc gridSpan="3">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如果有的话，请写明特定的特许经销商名称</a:t>
                      </a:r>
                    </a:p>
                  </a:txBody>
                  <a:tcPr marT="45710" marB="45710"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hMerge="1">
                  <a:txBody>
                    <a:bodyPr/>
                    <a:lstStyle/>
                    <a:p>
                      <a:endParaRPr kumimoji="1" lang="ja-JP" altLang="en-US"/>
                    </a:p>
                  </a:txBody>
                  <a:tcPr/>
                </a:tc>
                <a:tc hMerge="1">
                  <a:txBody>
                    <a:bodyPr/>
                    <a:lstStyle/>
                    <a:p>
                      <a:endParaRPr lang="zh-CN" altLang="en-US"/>
                    </a:p>
                  </a:txBody>
                  <a:tcPr/>
                </a:tc>
                <a:tc gridSpan="5">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CN" alt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888025013"/>
                  </a:ext>
                </a:extLst>
              </a:tr>
              <a:tr h="504000">
                <a:tc gridSpan="4">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在目前场所，是否</a:t>
                      </a:r>
                      <a:r>
                        <a:rPr kumimoji="1" lang="zh-CN"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留</a:t>
                      </a: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有任何其他的汽车</a:t>
                      </a:r>
                      <a:r>
                        <a:rPr kumimoji="1" lang="en-US" altLang="ja-JP"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a:t>
                      </a: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摩托车经销商商标</a:t>
                      </a:r>
                      <a:r>
                        <a:rPr kumimoji="1" lang="en-US" altLang="zh-CN" sz="1400" b="1" i="0" u="none" strike="noStrike" cap="none" normalizeH="0" baseline="0" dirty="0">
                          <a:ln>
                            <a:noFill/>
                          </a:ln>
                          <a:solidFill>
                            <a:schemeClr val="tx1"/>
                          </a:solidFill>
                          <a:effectLst/>
                          <a:latin typeface="Verdana" panose="020B0604030504040204" pitchFamily="34" charset="0"/>
                          <a:ea typeface="Verdana" panose="020B0604030504040204" pitchFamily="34" charset="0"/>
                        </a:rPr>
                        <a:t>Logo</a:t>
                      </a: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p>
                  </a:txBody>
                  <a:tcPr marT="45710" marB="45710"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CCC"/>
                    </a:solidFill>
                  </a:tcPr>
                </a:tc>
                <a:tc hMerge="1">
                  <a:txBody>
                    <a:bodyPr/>
                    <a:lstStyle/>
                    <a:p>
                      <a:endParaRPr kumimoji="1" lang="ja-JP" altLang="en-US"/>
                    </a:p>
                  </a:txBody>
                  <a:tcPr/>
                </a:tc>
                <a:tc hMerge="1">
                  <a:txBody>
                    <a:bodyPr/>
                    <a:lstStyle/>
                    <a:p>
                      <a:endParaRPr lang="zh-CN" altLang="en-US"/>
                    </a:p>
                  </a:txBody>
                  <a:tcPr/>
                </a:tc>
                <a:tc hMerge="1">
                  <a:txBody>
                    <a:bodyPr/>
                    <a:lstStyle/>
                    <a:p>
                      <a:endParaRPr lang="zh-CN" altLang="en-US"/>
                    </a:p>
                  </a:txBody>
                  <a:tcPr/>
                </a:tc>
                <a:tc gridSpan="4">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是 </a:t>
                      </a:r>
                      <a:r>
                        <a:rPr kumimoji="1" lang="zh-CN" altLang="en-US" sz="20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    </a:t>
                      </a:r>
                      <a:r>
                        <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否 </a:t>
                      </a:r>
                      <a:r>
                        <a:rPr kumimoji="1" lang="zh-CN" altLang="en-US" sz="20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a:t>
                      </a:r>
                      <a:r>
                        <a:rPr kumimoji="1" lang="zh-CN"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 </a:t>
                      </a: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solidFill>
                        <a:prstClr val="black"/>
                      </a:solidFill>
                      <a:prstDash val="soli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495897748"/>
                  </a:ext>
                </a:extLst>
              </a:tr>
              <a:tr h="504000">
                <a:tc gridSpan="3">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1400" b="1"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rPr>
                        <a:t>如果有的话，请写明特定的品牌并作总体情况描述</a:t>
                      </a:r>
                    </a:p>
                  </a:txBody>
                  <a:tcPr marT="45710" marB="45710" anchor="ctr" horzOverflow="overflow">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CCCC"/>
                    </a:solidFill>
                  </a:tcPr>
                </a:tc>
                <a:tc hMerge="1">
                  <a:txBody>
                    <a:bodyPr/>
                    <a:lstStyle/>
                    <a:p>
                      <a:endParaRPr kumimoji="1" lang="ja-JP" altLang="en-US"/>
                    </a:p>
                  </a:txBody>
                  <a:tcPr/>
                </a:tc>
                <a:tc hMerge="1">
                  <a:txBody>
                    <a:bodyPr/>
                    <a:lstStyle/>
                    <a:p>
                      <a:endParaRPr lang="zh-CN" altLang="en-US"/>
                    </a:p>
                  </a:txBody>
                  <a:tcPr/>
                </a:tc>
                <a:tc gridSpan="5">
                  <a:txBody>
                    <a:bodyPr/>
                    <a:lstStyle>
                      <a:lvl1pPr marL="0" algn="l" defTabSz="914400" rtl="0" eaLnBrk="1" latinLnBrk="0" hangingPunct="1">
                        <a:spcBef>
                          <a:spcPct val="20000"/>
                        </a:spcBef>
                        <a:defRPr kumimoji="1" sz="2800" kern="1200">
                          <a:solidFill>
                            <a:schemeClr val="tx1"/>
                          </a:solidFill>
                          <a:latin typeface="Arial" panose="020B0604020202020204" pitchFamily="34" charset="0"/>
                          <a:ea typeface="ＭＳ Ｐゴシック" panose="020B0600070205080204" pitchFamily="34" charset="-128"/>
                        </a:defRPr>
                      </a:lvl1pPr>
                      <a:lvl2pPr marL="742950" indent="-285750" algn="l" defTabSz="914400" rtl="0" eaLnBrk="1" latinLnBrk="0" hangingPunct="1">
                        <a:spcBef>
                          <a:spcPct val="20000"/>
                        </a:spcBef>
                        <a:defRPr kumimoji="1" sz="2400" kern="1200">
                          <a:solidFill>
                            <a:schemeClr val="tx1"/>
                          </a:solidFill>
                          <a:latin typeface="Arial" panose="020B0604020202020204" pitchFamily="34" charset="0"/>
                          <a:ea typeface="ＭＳ Ｐゴシック" panose="020B0600070205080204" pitchFamily="34" charset="-128"/>
                        </a:defRPr>
                      </a:lvl2pPr>
                      <a:lvl3pPr marL="1143000" indent="-228600" algn="l" defTabSz="914400" rtl="0" eaLnBrk="1" latinLnBrk="0" hangingPunct="1">
                        <a:spcBef>
                          <a:spcPct val="20000"/>
                        </a:spcBef>
                        <a:defRPr kumimoji="1" sz="2000" kern="1200">
                          <a:solidFill>
                            <a:schemeClr val="tx1"/>
                          </a:solidFill>
                          <a:latin typeface="Arial" panose="020B0604020202020204" pitchFamily="34" charset="0"/>
                          <a:ea typeface="ＭＳ Ｐゴシック" panose="020B0600070205080204" pitchFamily="34" charset="-128"/>
                        </a:defRPr>
                      </a:lvl3pPr>
                      <a:lvl4pPr marL="16002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4pPr>
                      <a:lvl5pPr marL="2057400" indent="-228600" algn="l" defTabSz="914400" rtl="0" eaLnBrk="1" latinLnBrk="0" hangingPunct="1">
                        <a:spcBef>
                          <a:spcPct val="20000"/>
                        </a:spcBef>
                        <a:defRPr kumimoji="1" sz="1800" kern="1200">
                          <a:solidFill>
                            <a:schemeClr val="tx1"/>
                          </a:solidFill>
                          <a:latin typeface="Arial" panose="020B0604020202020204" pitchFamily="34" charset="0"/>
                          <a:ea typeface="ＭＳ Ｐゴシック" panose="020B0600070205080204" pitchFamily="34" charset="-128"/>
                        </a:defRPr>
                      </a:lvl5pPr>
                      <a:lvl6pPr marL="25146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6pPr>
                      <a:lvl7pPr marL="29718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7pPr>
                      <a:lvl8pPr marL="34290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8pPr>
                      <a:lvl9pPr marL="3886200" indent="-228600" algn="l" defTabSz="914400" rtl="0" eaLnBrk="0" fontAlgn="base" latinLnBrk="0" hangingPunct="0">
                        <a:spcBef>
                          <a:spcPct val="20000"/>
                        </a:spcBef>
                        <a:spcAft>
                          <a:spcPct val="0"/>
                        </a:spcAft>
                        <a:defRPr kumimoji="1" sz="1800" kern="12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endParaRPr kumimoji="1" lang="ja-JP" altLang="en-US" sz="1400" b="0" i="0" u="none" strike="noStrike" cap="none" normalizeH="0" baseline="0" dirty="0">
                        <a:ln>
                          <a:noFill/>
                        </a:ln>
                        <a:solidFill>
                          <a:schemeClr val="tx1"/>
                        </a:solidFill>
                        <a:effectLst/>
                        <a:latin typeface="Verdana" panose="020B0604030504040204" pitchFamily="34" charset="0"/>
                        <a:ea typeface="微软雅黑" panose="020B0503020204020204" pitchFamily="34" charset="-122"/>
                      </a:endParaRPr>
                    </a:p>
                  </a:txBody>
                  <a:tcPr marT="45710" marB="45710" anchor="ctr" horzOverflow="overflow">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hMerge="1">
                  <a:txBody>
                    <a:bodyPr/>
                    <a:lstStyle/>
                    <a:p>
                      <a:endParaRPr lang="zh-CN" alt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2137989"/>
                  </a:ext>
                </a:extLst>
              </a:tr>
            </a:tbl>
          </a:graphicData>
        </a:graphic>
      </p:graphicFrame>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5. </a:t>
            </a:r>
            <a:r>
              <a:rPr lang="zh-CN" altLang="en-US" sz="2000" b="1" dirty="0">
                <a:latin typeface="Verdana" panose="020B0604030504040204" pitchFamily="34" charset="0"/>
                <a:ea typeface="微软雅黑" panose="020B0503020204020204" pitchFamily="34" charset="-122"/>
              </a:rPr>
              <a:t>拟建店候选</a:t>
            </a:r>
            <a:r>
              <a:rPr lang="zh-CN" altLang="en-US" sz="2000" b="1" dirty="0">
                <a:solidFill>
                  <a:srgbClr val="000000"/>
                </a:solidFill>
                <a:latin typeface="Verdana" panose="020B0604030504040204" pitchFamily="34" charset="0"/>
                <a:ea typeface="微软雅黑" panose="020B0503020204020204" pitchFamily="34" charset="-122"/>
              </a:rPr>
              <a:t>地 </a:t>
            </a:r>
            <a:r>
              <a:rPr lang="en-US" altLang="zh-CN" sz="2000" b="1" dirty="0">
                <a:solidFill>
                  <a:srgbClr val="000000"/>
                </a:solidFill>
                <a:latin typeface="Verdana" panose="020B0604030504040204" pitchFamily="34" charset="0"/>
                <a:ea typeface="微软雅黑" panose="020B0503020204020204" pitchFamily="34" charset="-122"/>
              </a:rPr>
              <a:t>&lt;</a:t>
            </a:r>
            <a:r>
              <a:rPr lang="zh-CN" altLang="en-US" sz="2000" b="1" dirty="0">
                <a:solidFill>
                  <a:srgbClr val="000000"/>
                </a:solidFill>
                <a:latin typeface="Verdana" panose="020B0604030504040204" pitchFamily="34" charset="0"/>
                <a:ea typeface="微软雅黑" panose="020B0503020204020204" pitchFamily="34" charset="-122"/>
              </a:rPr>
              <a:t>基本信息</a:t>
            </a:r>
            <a:r>
              <a:rPr lang="en-US" altLang="zh-CN" sz="2000" b="1" dirty="0">
                <a:solidFill>
                  <a:srgbClr val="000000"/>
                </a:solidFill>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13" name="Rectangle 8">
            <a:extLst>
              <a:ext uri="{FF2B5EF4-FFF2-40B4-BE49-F238E27FC236}">
                <a16:creationId xmlns:a16="http://schemas.microsoft.com/office/drawing/2014/main" id="{E3B7EA2A-609D-435F-A000-3B292CCD5FDD}"/>
              </a:ext>
            </a:extLst>
          </p:cNvPr>
          <p:cNvSpPr>
            <a:spLocks noChangeArrowheads="1"/>
          </p:cNvSpPr>
          <p:nvPr/>
        </p:nvSpPr>
        <p:spPr bwMode="auto">
          <a:xfrm>
            <a:off x="1524000" y="569397"/>
            <a:ext cx="68820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5.2  </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请在下表中填写拟建店候选地的相关信息</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（可自行调整表格行数）</a:t>
            </a:r>
            <a:endParaRPr lang="zh-CN" altLang="en-US" sz="20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493892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5. </a:t>
            </a:r>
            <a:r>
              <a:rPr lang="zh-CN" altLang="en-US" sz="2000" b="1" dirty="0">
                <a:latin typeface="Verdana" panose="020B0604030504040204" pitchFamily="34" charset="0"/>
                <a:ea typeface="微软雅黑" panose="020B0503020204020204" pitchFamily="34" charset="-122"/>
              </a:rPr>
              <a:t>拟建店候选地</a:t>
            </a:r>
          </a:p>
        </p:txBody>
      </p:sp>
      <p:sp>
        <p:nvSpPr>
          <p:cNvPr id="13" name="Rectangle 8">
            <a:extLst>
              <a:ext uri="{FF2B5EF4-FFF2-40B4-BE49-F238E27FC236}">
                <a16:creationId xmlns:a16="http://schemas.microsoft.com/office/drawing/2014/main" id="{E3B7EA2A-609D-435F-A000-3B292CCD5FDD}"/>
              </a:ext>
            </a:extLst>
          </p:cNvPr>
          <p:cNvSpPr>
            <a:spLocks noChangeArrowheads="1"/>
          </p:cNvSpPr>
          <p:nvPr/>
        </p:nvSpPr>
        <p:spPr bwMode="auto">
          <a:xfrm>
            <a:off x="1524001" y="550348"/>
            <a:ext cx="46762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800" b="1" dirty="0">
                <a:solidFill>
                  <a:srgbClr val="000000"/>
                </a:solidFill>
                <a:latin typeface="Verdana" panose="020B0604030504040204" pitchFamily="34" charset="0"/>
                <a:ea typeface="Verdana" panose="020B0604030504040204" pitchFamily="34" charset="0"/>
                <a:cs typeface="Times New Roman" panose="02020603050405020304" pitchFamily="18" charset="0"/>
              </a:rPr>
              <a:t>5.3  </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请在下框中粘贴拟建店候选地的平面图</a:t>
            </a:r>
          </a:p>
        </p:txBody>
      </p:sp>
      <p:graphicFrame>
        <p:nvGraphicFramePr>
          <p:cNvPr id="11" name="Group 9">
            <a:extLst>
              <a:ext uri="{FF2B5EF4-FFF2-40B4-BE49-F238E27FC236}">
                <a16:creationId xmlns:a16="http://schemas.microsoft.com/office/drawing/2014/main" id="{01321934-952E-43E9-9EBF-E00B8EF436FF}"/>
              </a:ext>
            </a:extLst>
          </p:cNvPr>
          <p:cNvGraphicFramePr>
            <a:graphicFrameLocks noGrp="1"/>
          </p:cNvGraphicFramePr>
          <p:nvPr/>
        </p:nvGraphicFramePr>
        <p:xfrm>
          <a:off x="1800226" y="1257301"/>
          <a:ext cx="8597900" cy="4848225"/>
        </p:xfrm>
        <a:graphic>
          <a:graphicData uri="http://schemas.openxmlformats.org/drawingml/2006/table">
            <a:tbl>
              <a:tblPr/>
              <a:tblGrid>
                <a:gridCol w="8597900">
                  <a:extLst>
                    <a:ext uri="{9D8B030D-6E8A-4147-A177-3AD203B41FA5}">
                      <a16:colId xmlns:a16="http://schemas.microsoft.com/office/drawing/2014/main" val="20000"/>
                    </a:ext>
                  </a:extLst>
                </a:gridCol>
              </a:tblGrid>
              <a:tr h="48482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zh-CN" altLang="en-US" sz="1800" b="0" i="0" u="none" strike="noStrike" cap="none" normalizeH="0" baseline="0" dirty="0">
                        <a:ln>
                          <a:noFill/>
                        </a:ln>
                        <a:solidFill>
                          <a:schemeClr val="tx1"/>
                        </a:solidFill>
                        <a:effectLst/>
                        <a:latin typeface="黑体" pitchFamily="2" charset="-122"/>
                        <a:ea typeface="黑体" pitchFamily="2" charset="-122"/>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2" name="Rectangle 8">
            <a:extLst>
              <a:ext uri="{FF2B5EF4-FFF2-40B4-BE49-F238E27FC236}">
                <a16:creationId xmlns:a16="http://schemas.microsoft.com/office/drawing/2014/main" id="{44F7F49B-2FCD-446E-9A1C-C6F4A69CC4CC}"/>
              </a:ext>
            </a:extLst>
          </p:cNvPr>
          <p:cNvSpPr>
            <a:spLocks noChangeArrowheads="1"/>
          </p:cNvSpPr>
          <p:nvPr/>
        </p:nvSpPr>
        <p:spPr bwMode="auto">
          <a:xfrm>
            <a:off x="1841310" y="911263"/>
            <a:ext cx="647965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defTabSz="914400" fontAlgn="base">
              <a:spcBef>
                <a:spcPct val="0"/>
              </a:spcBef>
              <a:spcAft>
                <a:spcPct val="0"/>
              </a:spcAft>
              <a:buNone/>
            </a:pPr>
            <a:r>
              <a:rPr lang="en-US" altLang="zh-CN"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 </a:t>
            </a:r>
            <a:r>
              <a:rPr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图片需清晰可见，多层建筑请提交多张图片，并</a:t>
            </a:r>
            <a:r>
              <a:rPr lang="zh-CN" altLang="en-US" sz="1400" b="1" dirty="0">
                <a:solidFill>
                  <a:srgbClr val="FF0000"/>
                </a:solidFill>
                <a:latin typeface="Verdana" panose="020B0604030504040204" pitchFamily="34" charset="0"/>
                <a:ea typeface="微软雅黑" panose="020B0503020204020204" pitchFamily="34" charset="-122"/>
                <a:cs typeface="Times New Roman" panose="02020603050405020304" pitchFamily="18" charset="0"/>
              </a:rPr>
              <a:t>将平面图纸以附件形式提交</a:t>
            </a:r>
            <a:endParaRPr lang="zh-CN" altLang="en-US" sz="1800" b="1" dirty="0">
              <a:solidFill>
                <a:srgbClr val="FF0000"/>
              </a:solidFill>
              <a:latin typeface="Verdana" panose="020B0604030504040204" pitchFamily="34"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915446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063D26DD-8940-6FCC-1CD8-86189084D7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3165" y="1234278"/>
            <a:ext cx="6242335" cy="3528000"/>
          </a:xfrm>
          <a:prstGeom prst="rect">
            <a:avLst/>
          </a:prstGeom>
        </p:spPr>
      </p:pic>
      <p:sp>
        <p:nvSpPr>
          <p:cNvPr id="7" name="Rectangle 9">
            <a:extLst>
              <a:ext uri="{FF2B5EF4-FFF2-40B4-BE49-F238E27FC236}">
                <a16:creationId xmlns:a16="http://schemas.microsoft.com/office/drawing/2014/main" id="{8A054EE9-EBDB-9CCE-4309-CC2D26FD194D}"/>
              </a:ext>
            </a:extLst>
          </p:cNvPr>
          <p:cNvSpPr>
            <a:spLocks noChangeArrowheads="1"/>
          </p:cNvSpPr>
          <p:nvPr/>
        </p:nvSpPr>
        <p:spPr bwMode="auto">
          <a:xfrm>
            <a:off x="171388" y="614846"/>
            <a:ext cx="9144000" cy="33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lvl="0" eaLnBrk="1" hangingPunct="1">
              <a:buNone/>
            </a:pPr>
            <a:endParaRPr lang="en-US" altLang="zh-CN" sz="1600" dirty="0">
              <a:latin typeface="微软雅黑" pitchFamily="34" charset="-122"/>
              <a:ea typeface="微软雅黑" pitchFamily="34" charset="-122"/>
            </a:endParaRPr>
          </a:p>
        </p:txBody>
      </p:sp>
      <p:sp>
        <p:nvSpPr>
          <p:cNvPr id="9" name="矩形 8">
            <a:extLst>
              <a:ext uri="{FF2B5EF4-FFF2-40B4-BE49-F238E27FC236}">
                <a16:creationId xmlns:a16="http://schemas.microsoft.com/office/drawing/2014/main" id="{D6F58807-9958-3501-5A24-5E4C527482CF}"/>
              </a:ext>
            </a:extLst>
          </p:cNvPr>
          <p:cNvSpPr/>
          <p:nvPr/>
        </p:nvSpPr>
        <p:spPr>
          <a:xfrm>
            <a:off x="2099556" y="5235822"/>
            <a:ext cx="7992888" cy="36004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latin typeface="Microsoft YaHei" panose="020B0503020204020204" pitchFamily="34" charset="-122"/>
                <a:ea typeface="Microsoft YaHei" panose="020B0503020204020204" pitchFamily="34" charset="-122"/>
              </a:rPr>
              <a:t>请提供商场</a:t>
            </a:r>
            <a:r>
              <a:rPr lang="zh-CN" altLang="en-US" sz="1600" b="1" dirty="0">
                <a:solidFill>
                  <a:srgbClr val="FF0000"/>
                </a:solidFill>
                <a:latin typeface="Microsoft YaHei" panose="020B0503020204020204" pitchFamily="34" charset="-122"/>
                <a:ea typeface="Microsoft YaHei" panose="020B0503020204020204" pitchFamily="34" charset="-122"/>
              </a:rPr>
              <a:t>正面外景图片</a:t>
            </a:r>
            <a:r>
              <a:rPr lang="zh-CN" altLang="en-US" sz="1600" b="1" dirty="0">
                <a:solidFill>
                  <a:schemeClr val="tx1"/>
                </a:solidFill>
                <a:latin typeface="Microsoft YaHei" panose="020B0503020204020204" pitchFamily="34" charset="-122"/>
                <a:ea typeface="Microsoft YaHei" panose="020B0503020204020204" pitchFamily="34" charset="-122"/>
              </a:rPr>
              <a:t>，确保门头正面视野无遮挡</a:t>
            </a:r>
          </a:p>
        </p:txBody>
      </p:sp>
      <p:sp>
        <p:nvSpPr>
          <p:cNvPr id="10" name="矩形 9">
            <a:extLst>
              <a:ext uri="{FF2B5EF4-FFF2-40B4-BE49-F238E27FC236}">
                <a16:creationId xmlns:a16="http://schemas.microsoft.com/office/drawing/2014/main" id="{C500AA18-F513-C578-BE7F-2B8B67E1C1DD}"/>
              </a:ext>
            </a:extLst>
          </p:cNvPr>
          <p:cNvSpPr/>
          <p:nvPr/>
        </p:nvSpPr>
        <p:spPr>
          <a:xfrm>
            <a:off x="3245355" y="1682793"/>
            <a:ext cx="5112568" cy="273630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3">
            <a:extLst>
              <a:ext uri="{FF2B5EF4-FFF2-40B4-BE49-F238E27FC236}">
                <a16:creationId xmlns:a16="http://schemas.microsoft.com/office/drawing/2014/main" id="{AAEF88D3-75E2-9EDB-78B1-EDC3D802F45C}"/>
              </a:ext>
            </a:extLst>
          </p:cNvPr>
          <p:cNvSpPr txBox="1"/>
          <p:nvPr/>
        </p:nvSpPr>
        <p:spPr>
          <a:xfrm>
            <a:off x="4649511" y="2950348"/>
            <a:ext cx="2592288" cy="461665"/>
          </a:xfrm>
          <a:prstGeom prst="rect">
            <a:avLst/>
          </a:prstGeom>
          <a:noFill/>
        </p:spPr>
        <p:txBody>
          <a:bodyPr wrap="square" rtlCol="0">
            <a:spAutoFit/>
          </a:bodyPr>
          <a:lstStyle/>
          <a:p>
            <a:r>
              <a:rPr lang="zh-CN" altLang="en-US" sz="2400" b="1" dirty="0">
                <a:solidFill>
                  <a:srgbClr val="FF0000"/>
                </a:solidFill>
              </a:rPr>
              <a:t>正佳广场外景图</a:t>
            </a:r>
          </a:p>
        </p:txBody>
      </p:sp>
      <p:sp>
        <p:nvSpPr>
          <p:cNvPr id="2" name="Rectangle 9">
            <a:extLst>
              <a:ext uri="{FF2B5EF4-FFF2-40B4-BE49-F238E27FC236}">
                <a16:creationId xmlns:a16="http://schemas.microsoft.com/office/drawing/2014/main" id="{9C55D900-ADA7-439A-41CA-F14C38AE895F}"/>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5. </a:t>
            </a:r>
            <a:r>
              <a:rPr lang="zh-CN" altLang="en-US" sz="2000" b="1" dirty="0">
                <a:latin typeface="Verdana" panose="020B0604030504040204" pitchFamily="34" charset="0"/>
                <a:ea typeface="微软雅黑" panose="020B0503020204020204" pitchFamily="34" charset="-122"/>
              </a:rPr>
              <a:t>拟建店候选</a:t>
            </a:r>
            <a:r>
              <a:rPr lang="zh-CN" altLang="en-US" sz="2000" b="1" dirty="0">
                <a:solidFill>
                  <a:srgbClr val="000000"/>
                </a:solidFill>
                <a:latin typeface="Verdana" panose="020B0604030504040204" pitchFamily="34" charset="0"/>
                <a:ea typeface="微软雅黑" panose="020B0503020204020204" pitchFamily="34" charset="-122"/>
              </a:rPr>
              <a:t>地 </a:t>
            </a:r>
            <a:r>
              <a:rPr lang="en-US" altLang="zh-CN" sz="2000" b="1" dirty="0">
                <a:solidFill>
                  <a:srgbClr val="000000"/>
                </a:solidFill>
                <a:latin typeface="Verdana" panose="020B0604030504040204" pitchFamily="34" charset="0"/>
                <a:ea typeface="微软雅黑" panose="020B0503020204020204" pitchFamily="34" charset="-122"/>
              </a:rPr>
              <a:t>&lt;</a:t>
            </a:r>
            <a:r>
              <a:rPr lang="zh-CN" altLang="en-US" sz="2000" b="1" dirty="0">
                <a:solidFill>
                  <a:srgbClr val="000000"/>
                </a:solidFill>
                <a:latin typeface="Verdana" panose="020B0604030504040204" pitchFamily="34" charset="0"/>
                <a:ea typeface="微软雅黑" panose="020B0503020204020204" pitchFamily="34" charset="-122"/>
              </a:rPr>
              <a:t>基本信息</a:t>
            </a:r>
            <a:r>
              <a:rPr lang="en-US" altLang="zh-CN" sz="2000" b="1" dirty="0">
                <a:solidFill>
                  <a:srgbClr val="000000"/>
                </a:solidFill>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3" name="Text Box 11">
            <a:extLst>
              <a:ext uri="{FF2B5EF4-FFF2-40B4-BE49-F238E27FC236}">
                <a16:creationId xmlns:a16="http://schemas.microsoft.com/office/drawing/2014/main" id="{37CEC675-1E3A-CD20-D75F-BED0110BEA59}"/>
              </a:ext>
            </a:extLst>
          </p:cNvPr>
          <p:cNvSpPr txBox="1">
            <a:spLocks noChangeArrowheads="1"/>
          </p:cNvSpPr>
          <p:nvPr/>
        </p:nvSpPr>
        <p:spPr bwMode="auto">
          <a:xfrm>
            <a:off x="1619250" y="577760"/>
            <a:ext cx="35445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US"/>
            </a:defPPr>
            <a:lvl1pPr defTabSz="914400" fontAlgn="base">
              <a:spcBef>
                <a:spcPct val="0"/>
              </a:spcBef>
              <a:spcAft>
                <a:spcPct val="0"/>
              </a:spcAft>
              <a:buNone/>
              <a:defRPr kumimoji="1" b="1">
                <a:solidFill>
                  <a:srgbClr val="000000"/>
                </a:solidFill>
                <a:latin typeface="Verdana" panose="020B0604030504040204" pitchFamily="34" charset="0"/>
                <a:ea typeface="Verdana" panose="020B0604030504040204" pitchFamily="34" charset="0"/>
                <a:cs typeface="Times New Roman" panose="02020603050405020304" pitchFamily="18" charset="0"/>
              </a:defRPr>
            </a:lvl1pPr>
            <a:lvl2pPr marL="742950" indent="-285750">
              <a:spcBef>
                <a:spcPct val="20000"/>
              </a:spcBef>
              <a:buChar char="–"/>
              <a:defRPr kumimoji="1" sz="2800">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latin typeface="Arial" panose="020B0604020202020204" pitchFamily="34" charset="0"/>
                <a:ea typeface="ＭＳ Ｐゴシック" panose="020B0600070205080204" pitchFamily="34" charset="-128"/>
              </a:defRPr>
            </a:lvl9pPr>
          </a:lstStyle>
          <a:p>
            <a:r>
              <a:rPr lang="en-US" altLang="zh-CN" dirty="0"/>
              <a:t>5.4 </a:t>
            </a:r>
            <a:r>
              <a:rPr lang="zh-CN" altLang="en-US" dirty="0">
                <a:latin typeface="Microsoft YaHei" panose="020B0503020204020204" pitchFamily="34" charset="-122"/>
                <a:ea typeface="Microsoft YaHei" panose="020B0503020204020204" pitchFamily="34" charset="-122"/>
              </a:rPr>
              <a:t>候选场地介绍</a:t>
            </a:r>
            <a:r>
              <a:rPr lang="en-US" altLang="zh-CN" dirty="0">
                <a:latin typeface="Microsoft YaHei" panose="020B0503020204020204" pitchFamily="34" charset="-122"/>
                <a:ea typeface="Microsoft YaHei" panose="020B0503020204020204" pitchFamily="34" charset="-122"/>
              </a:rPr>
              <a:t>-</a:t>
            </a:r>
            <a:r>
              <a:rPr lang="zh-CN" altLang="en-US" dirty="0">
                <a:latin typeface="Microsoft YaHei" panose="020B0503020204020204" pitchFamily="34" charset="-122"/>
                <a:ea typeface="Microsoft YaHei" panose="020B0503020204020204" pitchFamily="34" charset="-122"/>
              </a:rPr>
              <a:t>正面外景照片</a:t>
            </a:r>
            <a:endParaRPr lang="en-US" altLang="zh-CN" dirty="0">
              <a:latin typeface="Microsoft YaHei" panose="020B0503020204020204" pitchFamily="34" charset="-122"/>
              <a:ea typeface="Microsoft YaHei" panose="020B0503020204020204" pitchFamily="34" charset="-122"/>
            </a:endParaRPr>
          </a:p>
        </p:txBody>
      </p:sp>
      <p:sp>
        <p:nvSpPr>
          <p:cNvPr id="4" name="椭圆 3">
            <a:extLst>
              <a:ext uri="{FF2B5EF4-FFF2-40B4-BE49-F238E27FC236}">
                <a16:creationId xmlns:a16="http://schemas.microsoft.com/office/drawing/2014/main" id="{E30960E5-5022-052E-496C-3DEFA0A62C22}"/>
              </a:ext>
            </a:extLst>
          </p:cNvPr>
          <p:cNvSpPr/>
          <p:nvPr/>
        </p:nvSpPr>
        <p:spPr>
          <a:xfrm>
            <a:off x="2789314" y="1302122"/>
            <a:ext cx="696686" cy="38067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zh-CN" altLang="en-US" dirty="0">
                <a:solidFill>
                  <a:schemeClr val="bg1"/>
                </a:solidFill>
                <a:latin typeface="Microsoft YaHei" panose="020B0503020204020204" pitchFamily="34" charset="-122"/>
                <a:ea typeface="Microsoft YaHei" panose="020B0503020204020204" pitchFamily="34" charset="-122"/>
              </a:rPr>
              <a:t>例</a:t>
            </a:r>
            <a:endParaRPr kumimoji="1" lang="ja-JP" altLang="en-US"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740488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1424" y="1077497"/>
            <a:ext cx="10273141" cy="499255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4" name="直接连接符 3"/>
          <p:cNvCxnSpPr/>
          <p:nvPr/>
        </p:nvCxnSpPr>
        <p:spPr>
          <a:xfrm>
            <a:off x="911424" y="5493988"/>
            <a:ext cx="102731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stCxn id="2" idx="0"/>
            <a:endCxn id="2" idx="2"/>
          </p:cNvCxnSpPr>
          <p:nvPr/>
        </p:nvCxnSpPr>
        <p:spPr>
          <a:xfrm>
            <a:off x="6047995" y="1077497"/>
            <a:ext cx="0" cy="499255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871531" y="5649101"/>
            <a:ext cx="2880320" cy="338554"/>
          </a:xfrm>
          <a:prstGeom prst="rect">
            <a:avLst/>
          </a:prstGeom>
          <a:noFill/>
        </p:spPr>
        <p:txBody>
          <a:bodyPr wrap="square" rtlCol="0">
            <a:spAutoFit/>
          </a:bodyPr>
          <a:lstStyle/>
          <a:p>
            <a:pPr algn="ctr"/>
            <a:r>
              <a:rPr lang="zh-CN" altLang="en-US" sz="1600" b="1" dirty="0">
                <a:latin typeface="Microsoft YaHei" panose="020B0503020204020204" pitchFamily="34" charset="-122"/>
                <a:ea typeface="Microsoft YaHei" panose="020B0503020204020204" pitchFamily="34" charset="-122"/>
              </a:rPr>
              <a:t>候选场地正面照</a:t>
            </a:r>
            <a:r>
              <a:rPr lang="en-US" altLang="zh-CN" sz="1600" b="1" dirty="0">
                <a:latin typeface="Microsoft YaHei" panose="020B0503020204020204" pitchFamily="34" charset="-122"/>
                <a:ea typeface="Microsoft YaHei" panose="020B0503020204020204" pitchFamily="34" charset="-122"/>
              </a:rPr>
              <a:t>-</a:t>
            </a:r>
            <a:r>
              <a:rPr lang="zh-CN" altLang="en-US" sz="1600" b="1" dirty="0">
                <a:latin typeface="Microsoft YaHei" panose="020B0503020204020204" pitchFamily="34" charset="-122"/>
                <a:ea typeface="Microsoft YaHei" panose="020B0503020204020204" pitchFamily="34" charset="-122"/>
              </a:rPr>
              <a:t>左侧视角</a:t>
            </a:r>
          </a:p>
        </p:txBody>
      </p:sp>
      <p:sp>
        <p:nvSpPr>
          <p:cNvPr id="54" name="TextBox 53"/>
          <p:cNvSpPr txBox="1"/>
          <p:nvPr/>
        </p:nvSpPr>
        <p:spPr>
          <a:xfrm>
            <a:off x="7436587" y="5620839"/>
            <a:ext cx="3249059" cy="338554"/>
          </a:xfrm>
          <a:prstGeom prst="rect">
            <a:avLst/>
          </a:prstGeom>
          <a:noFill/>
        </p:spPr>
        <p:txBody>
          <a:bodyPr wrap="square" rtlCol="0">
            <a:spAutoFit/>
          </a:bodyPr>
          <a:lstStyle/>
          <a:p>
            <a:r>
              <a:rPr lang="zh-CN" altLang="en-US" sz="1600" b="1" dirty="0">
                <a:latin typeface="Microsoft YaHei" panose="020B0503020204020204" pitchFamily="34" charset="-122"/>
                <a:ea typeface="Microsoft YaHei" panose="020B0503020204020204" pitchFamily="34" charset="-122"/>
              </a:rPr>
              <a:t>候选场地正面照</a:t>
            </a:r>
            <a:r>
              <a:rPr lang="en-US" altLang="zh-CN" sz="1600" b="1" dirty="0">
                <a:latin typeface="Microsoft YaHei" panose="020B0503020204020204" pitchFamily="34" charset="-122"/>
                <a:ea typeface="Microsoft YaHei" panose="020B0503020204020204" pitchFamily="34" charset="-122"/>
              </a:rPr>
              <a:t>-</a:t>
            </a:r>
            <a:r>
              <a:rPr lang="zh-CN" altLang="en-US" sz="1600" b="1" dirty="0">
                <a:latin typeface="Microsoft YaHei" panose="020B0503020204020204" pitchFamily="34" charset="-122"/>
                <a:ea typeface="Microsoft YaHei" panose="020B0503020204020204" pitchFamily="34" charset="-122"/>
              </a:rPr>
              <a:t>右侧视角</a:t>
            </a:r>
          </a:p>
        </p:txBody>
      </p:sp>
      <p:sp>
        <p:nvSpPr>
          <p:cNvPr id="14" name="矩形 13"/>
          <p:cNvSpPr/>
          <p:nvPr/>
        </p:nvSpPr>
        <p:spPr>
          <a:xfrm>
            <a:off x="2603577" y="1858397"/>
            <a:ext cx="1680187" cy="2208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5" name="组合 14"/>
          <p:cNvGrpSpPr/>
          <p:nvPr/>
        </p:nvGrpSpPr>
        <p:grpSpPr>
          <a:xfrm rot="12929248">
            <a:off x="1752145" y="4098670"/>
            <a:ext cx="1055816" cy="701081"/>
            <a:chOff x="5832140" y="3435846"/>
            <a:chExt cx="576064" cy="360040"/>
          </a:xfrm>
        </p:grpSpPr>
        <p:sp>
          <p:nvSpPr>
            <p:cNvPr id="17" name="椭圆 16"/>
            <p:cNvSpPr/>
            <p:nvPr/>
          </p:nvSpPr>
          <p:spPr>
            <a:xfrm>
              <a:off x="6048164" y="3435846"/>
              <a:ext cx="144016" cy="144016"/>
            </a:xfrm>
            <a:prstGeom prst="ellipse">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19" name="直接连接符 18"/>
            <p:cNvCxnSpPr/>
            <p:nvPr/>
          </p:nvCxnSpPr>
          <p:spPr>
            <a:xfrm flipH="1">
              <a:off x="5832140" y="3579862"/>
              <a:ext cx="216024" cy="216024"/>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192180" y="3579862"/>
              <a:ext cx="216024" cy="216024"/>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grpSp>
      <p:sp>
        <p:nvSpPr>
          <p:cNvPr id="21" name="矩形 20"/>
          <p:cNvSpPr/>
          <p:nvPr/>
        </p:nvSpPr>
        <p:spPr>
          <a:xfrm>
            <a:off x="7864907" y="1858397"/>
            <a:ext cx="1680187" cy="2208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22" name="组合 21"/>
          <p:cNvGrpSpPr/>
          <p:nvPr/>
        </p:nvGrpSpPr>
        <p:grpSpPr>
          <a:xfrm rot="8352283">
            <a:off x="9161891" y="4079139"/>
            <a:ext cx="1055816" cy="701081"/>
            <a:chOff x="5832140" y="3435846"/>
            <a:chExt cx="576064" cy="360040"/>
          </a:xfrm>
        </p:grpSpPr>
        <p:sp>
          <p:nvSpPr>
            <p:cNvPr id="23" name="椭圆 22"/>
            <p:cNvSpPr/>
            <p:nvPr/>
          </p:nvSpPr>
          <p:spPr>
            <a:xfrm>
              <a:off x="6048164" y="3435846"/>
              <a:ext cx="144016" cy="144016"/>
            </a:xfrm>
            <a:prstGeom prst="ellipse">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24" name="直接连接符 23"/>
            <p:cNvCxnSpPr/>
            <p:nvPr/>
          </p:nvCxnSpPr>
          <p:spPr>
            <a:xfrm flipH="1">
              <a:off x="5832140" y="3579862"/>
              <a:ext cx="216024" cy="216024"/>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192180" y="3579862"/>
              <a:ext cx="216024" cy="216024"/>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grpSp>
      <p:sp>
        <p:nvSpPr>
          <p:cNvPr id="26" name="矩形 25"/>
          <p:cNvSpPr/>
          <p:nvPr/>
        </p:nvSpPr>
        <p:spPr>
          <a:xfrm>
            <a:off x="7864907" y="1838867"/>
            <a:ext cx="1680187" cy="2208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TextBox 2"/>
          <p:cNvSpPr txBox="1"/>
          <p:nvPr/>
        </p:nvSpPr>
        <p:spPr>
          <a:xfrm>
            <a:off x="2927649" y="2601279"/>
            <a:ext cx="974359" cy="461665"/>
          </a:xfrm>
          <a:prstGeom prst="rect">
            <a:avLst/>
          </a:prstGeom>
          <a:noFill/>
        </p:spPr>
        <p:txBody>
          <a:bodyPr wrap="square" rtlCol="0">
            <a:spAutoFit/>
          </a:bodyPr>
          <a:lstStyle/>
          <a:p>
            <a:pPr algn="ctr"/>
            <a:r>
              <a:rPr lang="zh-CN" altLang="en-US" sz="2400" dirty="0">
                <a:latin typeface="Microsoft YaHei" panose="020B0503020204020204" pitchFamily="34" charset="-122"/>
                <a:ea typeface="Microsoft YaHei" panose="020B0503020204020204" pitchFamily="34" charset="-122"/>
              </a:rPr>
              <a:t>门店</a:t>
            </a:r>
          </a:p>
        </p:txBody>
      </p:sp>
      <p:sp>
        <p:nvSpPr>
          <p:cNvPr id="27" name="TextBox 26"/>
          <p:cNvSpPr txBox="1"/>
          <p:nvPr/>
        </p:nvSpPr>
        <p:spPr>
          <a:xfrm>
            <a:off x="8237111" y="2601279"/>
            <a:ext cx="974359" cy="461665"/>
          </a:xfrm>
          <a:prstGeom prst="rect">
            <a:avLst/>
          </a:prstGeom>
          <a:noFill/>
        </p:spPr>
        <p:txBody>
          <a:bodyPr wrap="square" rtlCol="0">
            <a:spAutoFit/>
          </a:bodyPr>
          <a:lstStyle/>
          <a:p>
            <a:r>
              <a:rPr lang="zh-CN" altLang="en-US" sz="2400" dirty="0">
                <a:latin typeface="Microsoft YaHei" panose="020B0503020204020204" pitchFamily="34" charset="-122"/>
                <a:ea typeface="Microsoft YaHei" panose="020B0503020204020204" pitchFamily="34" charset="-122"/>
              </a:rPr>
              <a:t>门店</a:t>
            </a:r>
          </a:p>
        </p:txBody>
      </p:sp>
      <p:sp>
        <p:nvSpPr>
          <p:cNvPr id="5" name="TextBox 4"/>
          <p:cNvSpPr txBox="1"/>
          <p:nvPr/>
        </p:nvSpPr>
        <p:spPr>
          <a:xfrm>
            <a:off x="2201585" y="4827668"/>
            <a:ext cx="1836169" cy="318100"/>
          </a:xfrm>
          <a:prstGeom prst="rect">
            <a:avLst/>
          </a:prstGeom>
          <a:noFill/>
        </p:spPr>
        <p:txBody>
          <a:bodyPr wrap="square" rtlCol="0">
            <a:spAutoFit/>
          </a:bodyPr>
          <a:lstStyle/>
          <a:p>
            <a:r>
              <a:rPr lang="zh-CN" altLang="en-US" sz="1467" b="1" dirty="0">
                <a:latin typeface="Microsoft YaHei" panose="020B0503020204020204" pitchFamily="34" charset="-122"/>
                <a:ea typeface="Microsoft YaHei" panose="020B0503020204020204" pitchFamily="34" charset="-122"/>
              </a:rPr>
              <a:t>拍摄位置</a:t>
            </a:r>
          </a:p>
        </p:txBody>
      </p:sp>
      <p:sp>
        <p:nvSpPr>
          <p:cNvPr id="28" name="TextBox 27"/>
          <p:cNvSpPr txBox="1"/>
          <p:nvPr/>
        </p:nvSpPr>
        <p:spPr>
          <a:xfrm>
            <a:off x="8784300" y="4775657"/>
            <a:ext cx="1836169" cy="318100"/>
          </a:xfrm>
          <a:prstGeom prst="rect">
            <a:avLst/>
          </a:prstGeom>
          <a:noFill/>
        </p:spPr>
        <p:txBody>
          <a:bodyPr wrap="square" rtlCol="0">
            <a:spAutoFit/>
          </a:bodyPr>
          <a:lstStyle/>
          <a:p>
            <a:r>
              <a:rPr lang="zh-CN" altLang="en-US" sz="1467" b="1" dirty="0">
                <a:latin typeface="Microsoft YaHei" panose="020B0503020204020204" pitchFamily="34" charset="-122"/>
                <a:ea typeface="Microsoft YaHei" panose="020B0503020204020204" pitchFamily="34" charset="-122"/>
              </a:rPr>
              <a:t>拍摄位置</a:t>
            </a:r>
          </a:p>
        </p:txBody>
      </p:sp>
      <p:sp>
        <p:nvSpPr>
          <p:cNvPr id="7" name="灯片编号占位符 6"/>
          <p:cNvSpPr>
            <a:spLocks noGrp="1"/>
          </p:cNvSpPr>
          <p:nvPr>
            <p:ph type="sldNum" sz="quarter" idx="4294967295"/>
          </p:nvPr>
        </p:nvSpPr>
        <p:spPr>
          <a:xfrm>
            <a:off x="9448800" y="6203950"/>
            <a:ext cx="2743200" cy="365125"/>
          </a:xfrm>
        </p:spPr>
        <p:txBody>
          <a:bodyPr/>
          <a:lstStyle/>
          <a:p>
            <a:fld id="{FD85E9AB-156E-4023-8EE3-888DCF5BD5F2}" type="slidenum">
              <a:rPr lang="zh-CN" altLang="en-US" smtClean="0"/>
              <a:pPr/>
              <a:t>23</a:t>
            </a:fld>
            <a:endParaRPr lang="zh-CN" altLang="en-US" dirty="0"/>
          </a:p>
        </p:txBody>
      </p:sp>
      <p:sp>
        <p:nvSpPr>
          <p:cNvPr id="8" name="Rectangle 9">
            <a:extLst>
              <a:ext uri="{FF2B5EF4-FFF2-40B4-BE49-F238E27FC236}">
                <a16:creationId xmlns:a16="http://schemas.microsoft.com/office/drawing/2014/main" id="{10E6F400-C473-9835-3315-4A65065FAA09}"/>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5. </a:t>
            </a:r>
            <a:r>
              <a:rPr lang="zh-CN" altLang="en-US" sz="2000" b="1" dirty="0">
                <a:latin typeface="Verdana" panose="020B0604030504040204" pitchFamily="34" charset="0"/>
                <a:ea typeface="微软雅黑" panose="020B0503020204020204" pitchFamily="34" charset="-122"/>
              </a:rPr>
              <a:t>拟建店候选</a:t>
            </a:r>
            <a:r>
              <a:rPr lang="zh-CN" altLang="en-US" sz="2000" b="1" dirty="0">
                <a:solidFill>
                  <a:srgbClr val="000000"/>
                </a:solidFill>
                <a:latin typeface="Verdana" panose="020B0604030504040204" pitchFamily="34" charset="0"/>
                <a:ea typeface="微软雅黑" panose="020B0503020204020204" pitchFamily="34" charset="-122"/>
              </a:rPr>
              <a:t>地 </a:t>
            </a:r>
            <a:r>
              <a:rPr lang="en-US" altLang="zh-CN" sz="2000" b="1" dirty="0">
                <a:solidFill>
                  <a:srgbClr val="000000"/>
                </a:solidFill>
                <a:latin typeface="Verdana" panose="020B0604030504040204" pitchFamily="34" charset="0"/>
                <a:ea typeface="微软雅黑" panose="020B0503020204020204" pitchFamily="34" charset="-122"/>
              </a:rPr>
              <a:t>&lt;</a:t>
            </a:r>
            <a:r>
              <a:rPr lang="zh-CN" altLang="en-US" sz="2000" b="1" dirty="0">
                <a:solidFill>
                  <a:srgbClr val="000000"/>
                </a:solidFill>
                <a:latin typeface="Verdana" panose="020B0604030504040204" pitchFamily="34" charset="0"/>
                <a:ea typeface="微软雅黑" panose="020B0503020204020204" pitchFamily="34" charset="-122"/>
              </a:rPr>
              <a:t>基本信息</a:t>
            </a:r>
            <a:r>
              <a:rPr lang="en-US" altLang="zh-CN" sz="2000" b="1" dirty="0">
                <a:solidFill>
                  <a:srgbClr val="000000"/>
                </a:solidFill>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9" name="Text Box 11">
            <a:extLst>
              <a:ext uri="{FF2B5EF4-FFF2-40B4-BE49-F238E27FC236}">
                <a16:creationId xmlns:a16="http://schemas.microsoft.com/office/drawing/2014/main" id="{0A07FD05-F75F-FF71-8B05-B5DAC07DDA27}"/>
              </a:ext>
            </a:extLst>
          </p:cNvPr>
          <p:cNvSpPr txBox="1">
            <a:spLocks noChangeArrowheads="1"/>
          </p:cNvSpPr>
          <p:nvPr/>
        </p:nvSpPr>
        <p:spPr bwMode="auto">
          <a:xfrm>
            <a:off x="1619250" y="577760"/>
            <a:ext cx="3082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zh-CN" sz="1800" b="1" dirty="0">
                <a:latin typeface="Verdana" panose="020B0604030504040204" pitchFamily="34" charset="0"/>
                <a:ea typeface="Verdana" panose="020B0604030504040204" pitchFamily="34" charset="0"/>
              </a:rPr>
              <a:t>5.5 </a:t>
            </a:r>
            <a:r>
              <a:rPr lang="zh-CN" altLang="en-US" sz="1800" b="1" dirty="0">
                <a:latin typeface="Microsoft YaHei" panose="020B0503020204020204" pitchFamily="34" charset="-122"/>
                <a:ea typeface="Microsoft YaHei" panose="020B0503020204020204" pitchFamily="34" charset="-122"/>
              </a:rPr>
              <a:t>候选场地介绍</a:t>
            </a:r>
            <a:r>
              <a:rPr lang="en-US" altLang="zh-CN" sz="1800" b="1" dirty="0">
                <a:latin typeface="Microsoft YaHei" panose="020B0503020204020204" pitchFamily="34" charset="-122"/>
                <a:ea typeface="Microsoft YaHei" panose="020B0503020204020204" pitchFamily="34" charset="-122"/>
              </a:rPr>
              <a:t>-</a:t>
            </a:r>
            <a:r>
              <a:rPr lang="zh-CN" altLang="en-US" sz="1800" b="1" dirty="0">
                <a:latin typeface="Microsoft YaHei" panose="020B0503020204020204" pitchFamily="34" charset="-122"/>
                <a:ea typeface="Microsoft YaHei" panose="020B0503020204020204" pitchFamily="34" charset="-122"/>
              </a:rPr>
              <a:t>门店照片</a:t>
            </a:r>
            <a:endParaRPr lang="en-US" altLang="zh-CN" sz="1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13055273"/>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1424" y="1081855"/>
            <a:ext cx="10273141" cy="499255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4" name="直接连接符 3"/>
          <p:cNvCxnSpPr/>
          <p:nvPr/>
        </p:nvCxnSpPr>
        <p:spPr>
          <a:xfrm>
            <a:off x="911424" y="5498346"/>
            <a:ext cx="102731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stCxn id="2" idx="0"/>
            <a:endCxn id="2" idx="2"/>
          </p:cNvCxnSpPr>
          <p:nvPr/>
        </p:nvCxnSpPr>
        <p:spPr>
          <a:xfrm>
            <a:off x="6047995" y="1081855"/>
            <a:ext cx="0" cy="499255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207569" y="5610686"/>
            <a:ext cx="3936437" cy="338554"/>
          </a:xfrm>
          <a:prstGeom prst="rect">
            <a:avLst/>
          </a:prstGeom>
          <a:noFill/>
        </p:spPr>
        <p:txBody>
          <a:bodyPr wrap="square" rtlCol="0">
            <a:spAutoFit/>
          </a:bodyPr>
          <a:lstStyle/>
          <a:p>
            <a:r>
              <a:rPr lang="zh-CN" altLang="en-US" sz="1600" b="1" dirty="0">
                <a:latin typeface="Microsoft YaHei" panose="020B0503020204020204" pitchFamily="34" charset="-122"/>
                <a:ea typeface="Microsoft YaHei" panose="020B0503020204020204" pitchFamily="34" charset="-122"/>
              </a:rPr>
              <a:t>候选场地内部照</a:t>
            </a:r>
          </a:p>
        </p:txBody>
      </p:sp>
      <p:sp>
        <p:nvSpPr>
          <p:cNvPr id="54" name="TextBox 53"/>
          <p:cNvSpPr txBox="1"/>
          <p:nvPr/>
        </p:nvSpPr>
        <p:spPr>
          <a:xfrm>
            <a:off x="8016213" y="5591103"/>
            <a:ext cx="2865016" cy="338554"/>
          </a:xfrm>
          <a:prstGeom prst="rect">
            <a:avLst/>
          </a:prstGeom>
          <a:noFill/>
        </p:spPr>
        <p:txBody>
          <a:bodyPr wrap="square" rtlCol="0">
            <a:spAutoFit/>
          </a:bodyPr>
          <a:lstStyle/>
          <a:p>
            <a:r>
              <a:rPr lang="zh-CN" altLang="en-US" sz="1600" b="1" dirty="0">
                <a:latin typeface="Microsoft YaHei" panose="020B0503020204020204" pitchFamily="34" charset="-122"/>
                <a:ea typeface="Microsoft YaHei" panose="020B0503020204020204" pitchFamily="34" charset="-122"/>
              </a:rPr>
              <a:t>候选场地内部照</a:t>
            </a:r>
          </a:p>
        </p:txBody>
      </p:sp>
      <p:sp>
        <p:nvSpPr>
          <p:cNvPr id="3" name="矩形 2"/>
          <p:cNvSpPr/>
          <p:nvPr/>
        </p:nvSpPr>
        <p:spPr>
          <a:xfrm>
            <a:off x="2351584" y="2126703"/>
            <a:ext cx="2112235" cy="2315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矩形 18"/>
          <p:cNvSpPr/>
          <p:nvPr/>
        </p:nvSpPr>
        <p:spPr>
          <a:xfrm>
            <a:off x="7920203" y="2017959"/>
            <a:ext cx="1920213" cy="216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4" name="组合 13"/>
          <p:cNvGrpSpPr/>
          <p:nvPr/>
        </p:nvGrpSpPr>
        <p:grpSpPr>
          <a:xfrm rot="10994661">
            <a:off x="8496268" y="3406398"/>
            <a:ext cx="768085" cy="480053"/>
            <a:chOff x="5832140" y="3435846"/>
            <a:chExt cx="576064" cy="360040"/>
          </a:xfrm>
        </p:grpSpPr>
        <p:sp>
          <p:nvSpPr>
            <p:cNvPr id="20" name="椭圆 19"/>
            <p:cNvSpPr/>
            <p:nvPr/>
          </p:nvSpPr>
          <p:spPr>
            <a:xfrm>
              <a:off x="6048164" y="3435846"/>
              <a:ext cx="144016" cy="14401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21" name="直接连接符 20"/>
            <p:cNvCxnSpPr/>
            <p:nvPr/>
          </p:nvCxnSpPr>
          <p:spPr>
            <a:xfrm flipH="1">
              <a:off x="5832140" y="3579862"/>
              <a:ext cx="216024" cy="216024"/>
            </a:xfrm>
            <a:prstGeom prst="line">
              <a:avLst/>
            </a:prstGeom>
            <a:ln>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192180" y="3579862"/>
              <a:ext cx="216024" cy="216024"/>
            </a:xfrm>
            <a:prstGeom prst="line">
              <a:avLst/>
            </a:prstGeom>
            <a:ln>
              <a:solidFill>
                <a:srgbClr val="FFFF00"/>
              </a:solidFill>
              <a:prstDash val="dash"/>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2927648" y="2215525"/>
            <a:ext cx="928325" cy="594521"/>
            <a:chOff x="5832140" y="3435846"/>
            <a:chExt cx="576064" cy="360040"/>
          </a:xfrm>
        </p:grpSpPr>
        <p:sp>
          <p:nvSpPr>
            <p:cNvPr id="24" name="椭圆 23"/>
            <p:cNvSpPr/>
            <p:nvPr/>
          </p:nvSpPr>
          <p:spPr>
            <a:xfrm>
              <a:off x="6048164" y="3435846"/>
              <a:ext cx="144016" cy="14401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cxnSp>
          <p:nvCxnSpPr>
            <p:cNvPr id="25" name="直接连接符 24"/>
            <p:cNvCxnSpPr/>
            <p:nvPr/>
          </p:nvCxnSpPr>
          <p:spPr>
            <a:xfrm flipH="1">
              <a:off x="5832140" y="3579862"/>
              <a:ext cx="216024" cy="216024"/>
            </a:xfrm>
            <a:prstGeom prst="line">
              <a:avLst/>
            </a:prstGeom>
            <a:ln>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192180" y="3579862"/>
              <a:ext cx="216024" cy="216024"/>
            </a:xfrm>
            <a:prstGeom prst="line">
              <a:avLst/>
            </a:prstGeom>
            <a:ln>
              <a:solidFill>
                <a:srgbClr val="FFFF00"/>
              </a:solidFill>
              <a:prstDash val="dash"/>
            </a:ln>
          </p:spPr>
          <p:style>
            <a:lnRef idx="1">
              <a:schemeClr val="accent1"/>
            </a:lnRef>
            <a:fillRef idx="0">
              <a:schemeClr val="accent1"/>
            </a:fillRef>
            <a:effectRef idx="0">
              <a:schemeClr val="accent1"/>
            </a:effectRef>
            <a:fontRef idx="minor">
              <a:schemeClr val="tx1"/>
            </a:fontRef>
          </p:style>
        </p:cxnSp>
      </p:grpSp>
      <p:sp>
        <p:nvSpPr>
          <p:cNvPr id="5" name="TextBox 4"/>
          <p:cNvSpPr txBox="1"/>
          <p:nvPr/>
        </p:nvSpPr>
        <p:spPr>
          <a:xfrm>
            <a:off x="2351584" y="1768641"/>
            <a:ext cx="2112235" cy="338554"/>
          </a:xfrm>
          <a:prstGeom prst="rect">
            <a:avLst/>
          </a:prstGeom>
          <a:noFill/>
        </p:spPr>
        <p:txBody>
          <a:bodyPr wrap="square" rtlCol="0">
            <a:spAutoFit/>
          </a:bodyPr>
          <a:lstStyle/>
          <a:p>
            <a:r>
              <a:rPr lang="zh-CN" altLang="en-US" sz="1600" b="1" dirty="0">
                <a:latin typeface="Microsoft YaHei" panose="020B0503020204020204" pitchFamily="34" charset="-122"/>
                <a:ea typeface="Microsoft YaHei" panose="020B0503020204020204" pitchFamily="34" charset="-122"/>
              </a:rPr>
              <a:t>拍摄位置</a:t>
            </a:r>
            <a:r>
              <a:rPr lang="en-US" altLang="zh-CN" sz="1600" b="1" dirty="0">
                <a:latin typeface="Microsoft YaHei" panose="020B0503020204020204" pitchFamily="34" charset="-122"/>
                <a:ea typeface="Microsoft YaHei" panose="020B0503020204020204" pitchFamily="34" charset="-122"/>
              </a:rPr>
              <a:t>-</a:t>
            </a:r>
            <a:r>
              <a:rPr lang="zh-CN" altLang="en-US" sz="1600" b="1" dirty="0">
                <a:latin typeface="Microsoft YaHei" panose="020B0503020204020204" pitchFamily="34" charset="-122"/>
                <a:ea typeface="Microsoft YaHei" panose="020B0503020204020204" pitchFamily="34" charset="-122"/>
              </a:rPr>
              <a:t>门店入口</a:t>
            </a:r>
          </a:p>
        </p:txBody>
      </p:sp>
      <p:sp>
        <p:nvSpPr>
          <p:cNvPr id="27" name="TextBox 26"/>
          <p:cNvSpPr txBox="1"/>
          <p:nvPr/>
        </p:nvSpPr>
        <p:spPr>
          <a:xfrm>
            <a:off x="7816043" y="4193658"/>
            <a:ext cx="2112235" cy="338554"/>
          </a:xfrm>
          <a:prstGeom prst="rect">
            <a:avLst/>
          </a:prstGeom>
          <a:noFill/>
        </p:spPr>
        <p:txBody>
          <a:bodyPr wrap="square" rtlCol="0">
            <a:spAutoFit/>
          </a:bodyPr>
          <a:lstStyle/>
          <a:p>
            <a:r>
              <a:rPr lang="zh-CN" altLang="en-US" sz="1600" b="1" dirty="0">
                <a:latin typeface="Microsoft YaHei" panose="020B0503020204020204" pitchFamily="34" charset="-122"/>
                <a:ea typeface="Microsoft YaHei" panose="020B0503020204020204" pitchFamily="34" charset="-122"/>
              </a:rPr>
              <a:t>拍摄位置</a:t>
            </a:r>
            <a:r>
              <a:rPr lang="en-US" altLang="zh-CN" sz="1600" b="1" dirty="0">
                <a:latin typeface="Microsoft YaHei" panose="020B0503020204020204" pitchFamily="34" charset="-122"/>
                <a:ea typeface="Microsoft YaHei" panose="020B0503020204020204" pitchFamily="34" charset="-122"/>
              </a:rPr>
              <a:t>-</a:t>
            </a:r>
            <a:r>
              <a:rPr lang="zh-CN" altLang="en-US" sz="1600" b="1" dirty="0">
                <a:latin typeface="Microsoft YaHei" panose="020B0503020204020204" pitchFamily="34" charset="-122"/>
                <a:ea typeface="Microsoft YaHei" panose="020B0503020204020204" pitchFamily="34" charset="-122"/>
              </a:rPr>
              <a:t>门店内部</a:t>
            </a:r>
          </a:p>
        </p:txBody>
      </p:sp>
      <p:sp>
        <p:nvSpPr>
          <p:cNvPr id="7" name="灯片编号占位符 6"/>
          <p:cNvSpPr>
            <a:spLocks noGrp="1"/>
          </p:cNvSpPr>
          <p:nvPr>
            <p:ph type="sldNum" sz="quarter" idx="4294967295"/>
          </p:nvPr>
        </p:nvSpPr>
        <p:spPr>
          <a:xfrm>
            <a:off x="9347200" y="6245225"/>
            <a:ext cx="2844800" cy="476250"/>
          </a:xfrm>
        </p:spPr>
        <p:txBody>
          <a:bodyPr/>
          <a:lstStyle/>
          <a:p>
            <a:fld id="{FD85E9AB-156E-4023-8EE3-888DCF5BD5F2}" type="slidenum">
              <a:rPr lang="zh-CN" altLang="en-US" smtClean="0"/>
              <a:pPr/>
              <a:t>24</a:t>
            </a:fld>
            <a:endParaRPr lang="zh-CN" altLang="en-US" dirty="0"/>
          </a:p>
        </p:txBody>
      </p:sp>
      <p:sp>
        <p:nvSpPr>
          <p:cNvPr id="8" name="Rectangle 9">
            <a:extLst>
              <a:ext uri="{FF2B5EF4-FFF2-40B4-BE49-F238E27FC236}">
                <a16:creationId xmlns:a16="http://schemas.microsoft.com/office/drawing/2014/main" id="{8AA79601-D69A-F560-B35B-908EAC6F40D6}"/>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5. </a:t>
            </a:r>
            <a:r>
              <a:rPr lang="zh-CN" altLang="en-US" sz="2000" b="1" dirty="0">
                <a:latin typeface="Verdana" panose="020B0604030504040204" pitchFamily="34" charset="0"/>
                <a:ea typeface="微软雅黑" panose="020B0503020204020204" pitchFamily="34" charset="-122"/>
              </a:rPr>
              <a:t>拟建店候选</a:t>
            </a:r>
            <a:r>
              <a:rPr lang="zh-CN" altLang="en-US" sz="2000" b="1" dirty="0">
                <a:solidFill>
                  <a:srgbClr val="000000"/>
                </a:solidFill>
                <a:latin typeface="Verdana" panose="020B0604030504040204" pitchFamily="34" charset="0"/>
                <a:ea typeface="微软雅黑" panose="020B0503020204020204" pitchFamily="34" charset="-122"/>
              </a:rPr>
              <a:t>地 </a:t>
            </a:r>
            <a:r>
              <a:rPr lang="en-US" altLang="zh-CN" sz="2000" b="1" dirty="0">
                <a:solidFill>
                  <a:srgbClr val="000000"/>
                </a:solidFill>
                <a:latin typeface="Verdana" panose="020B0604030504040204" pitchFamily="34" charset="0"/>
                <a:ea typeface="微软雅黑" panose="020B0503020204020204" pitchFamily="34" charset="-122"/>
              </a:rPr>
              <a:t>&lt;</a:t>
            </a:r>
            <a:r>
              <a:rPr lang="zh-CN" altLang="en-US" sz="2000" b="1" dirty="0">
                <a:solidFill>
                  <a:srgbClr val="000000"/>
                </a:solidFill>
                <a:latin typeface="Verdana" panose="020B0604030504040204" pitchFamily="34" charset="0"/>
                <a:ea typeface="微软雅黑" panose="020B0503020204020204" pitchFamily="34" charset="-122"/>
              </a:rPr>
              <a:t>基本信息</a:t>
            </a:r>
            <a:r>
              <a:rPr lang="en-US" altLang="zh-CN" sz="2000" b="1" dirty="0">
                <a:solidFill>
                  <a:srgbClr val="000000"/>
                </a:solidFill>
                <a:latin typeface="Verdana" panose="020B0604030504040204" pitchFamily="34" charset="0"/>
                <a:ea typeface="微软雅黑" panose="020B0503020204020204" pitchFamily="34" charset="-122"/>
              </a:rPr>
              <a:t>&gt;</a:t>
            </a:r>
            <a:endParaRPr lang="zh-CN" altLang="en-US" sz="2000" b="1" dirty="0">
              <a:latin typeface="Verdana" panose="020B0604030504040204" pitchFamily="34" charset="0"/>
              <a:ea typeface="微软雅黑" panose="020B0503020204020204" pitchFamily="34" charset="-122"/>
            </a:endParaRPr>
          </a:p>
        </p:txBody>
      </p:sp>
      <p:sp>
        <p:nvSpPr>
          <p:cNvPr id="9" name="Text Box 11">
            <a:extLst>
              <a:ext uri="{FF2B5EF4-FFF2-40B4-BE49-F238E27FC236}">
                <a16:creationId xmlns:a16="http://schemas.microsoft.com/office/drawing/2014/main" id="{70D7EFA6-84F2-FAEF-D7EB-94168A354253}"/>
              </a:ext>
            </a:extLst>
          </p:cNvPr>
          <p:cNvSpPr txBox="1">
            <a:spLocks noChangeArrowheads="1"/>
          </p:cNvSpPr>
          <p:nvPr/>
        </p:nvSpPr>
        <p:spPr bwMode="auto">
          <a:xfrm>
            <a:off x="1619250" y="577760"/>
            <a:ext cx="30828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zh-CN" sz="1800" b="1" dirty="0">
                <a:latin typeface="Verdana" panose="020B0604030504040204" pitchFamily="34" charset="0"/>
                <a:ea typeface="Verdana" panose="020B0604030504040204" pitchFamily="34" charset="0"/>
              </a:rPr>
              <a:t>5.6 </a:t>
            </a:r>
            <a:r>
              <a:rPr lang="zh-CN" altLang="en-US" sz="1800" b="1" dirty="0">
                <a:latin typeface="Microsoft YaHei" panose="020B0503020204020204" pitchFamily="34" charset="-122"/>
                <a:ea typeface="Microsoft YaHei" panose="020B0503020204020204" pitchFamily="34" charset="-122"/>
              </a:rPr>
              <a:t>候选场地介绍</a:t>
            </a:r>
            <a:r>
              <a:rPr lang="en-US" altLang="zh-CN" sz="1800" b="1" dirty="0">
                <a:latin typeface="Microsoft YaHei" panose="020B0503020204020204" pitchFamily="34" charset="-122"/>
                <a:ea typeface="Microsoft YaHei" panose="020B0503020204020204" pitchFamily="34" charset="-122"/>
              </a:rPr>
              <a:t>-</a:t>
            </a:r>
            <a:r>
              <a:rPr lang="zh-CN" altLang="en-US" sz="1800" b="1" dirty="0">
                <a:latin typeface="Microsoft YaHei" panose="020B0503020204020204" pitchFamily="34" charset="-122"/>
                <a:ea typeface="Microsoft YaHei" panose="020B0503020204020204" pitchFamily="34" charset="-122"/>
              </a:rPr>
              <a:t>门店照片</a:t>
            </a:r>
            <a:endParaRPr lang="en-US" altLang="zh-CN" sz="1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335602870"/>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2"/>
          </p:nvPr>
        </p:nvSpPr>
        <p:spPr/>
        <p:txBody>
          <a:bodyPr>
            <a:normAutofit/>
          </a:bodyPr>
          <a:lstStyle/>
          <a:p>
            <a:r>
              <a:rPr lang="en-US" altLang="zh-CN" sz="2000" dirty="0">
                <a:latin typeface="Verdana" panose="020B0604030504040204" pitchFamily="34" charset="0"/>
              </a:rPr>
              <a:t>6.</a:t>
            </a:r>
            <a:r>
              <a:rPr lang="ja-JP" altLang="en-US" sz="2000" dirty="0">
                <a:latin typeface="Verdana" panose="020B0604030504040204" pitchFamily="34" charset="0"/>
              </a:rPr>
              <a:t>　</a:t>
            </a:r>
            <a:r>
              <a:rPr lang="zh-CN" altLang="en-US" sz="2000" dirty="0">
                <a:latin typeface="Verdana" panose="020B0604030504040204" pitchFamily="34" charset="0"/>
              </a:rPr>
              <a:t>三</a:t>
            </a:r>
            <a:r>
              <a:rPr lang="ja-JP" altLang="en-US" sz="2000" dirty="0">
                <a:latin typeface="Verdana" panose="020B0604030504040204" pitchFamily="34" charset="0"/>
              </a:rPr>
              <a:t>年</a:t>
            </a:r>
            <a:r>
              <a:rPr lang="zh-CN" altLang="en-US" sz="2000" dirty="0">
                <a:latin typeface="Verdana" panose="020B0604030504040204" pitchFamily="34" charset="0"/>
              </a:rPr>
              <a:t>中期计划</a:t>
            </a:r>
            <a:endParaRPr lang="ja-JP" altLang="en-US" sz="2000" dirty="0">
              <a:latin typeface="Verdana" panose="020B0604030504040204" pitchFamily="34" charset="0"/>
            </a:endParaRPr>
          </a:p>
        </p:txBody>
      </p:sp>
      <p:sp>
        <p:nvSpPr>
          <p:cNvPr id="7" name="文本框 6"/>
          <p:cNvSpPr txBox="1"/>
          <p:nvPr/>
        </p:nvSpPr>
        <p:spPr>
          <a:xfrm>
            <a:off x="8533766" y="5259705"/>
            <a:ext cx="184731" cy="369332"/>
          </a:xfrm>
          <a:prstGeom prst="rect">
            <a:avLst/>
          </a:prstGeom>
          <a:noFill/>
        </p:spPr>
        <p:txBody>
          <a:bodyPr wrap="none" rtlCol="0">
            <a:spAutoFit/>
          </a:bodyPr>
          <a:lstStyle/>
          <a:p>
            <a:endParaRPr lang="zh-CN" altLang="en-US"/>
          </a:p>
        </p:txBody>
      </p:sp>
      <p:sp>
        <p:nvSpPr>
          <p:cNvPr id="8" name="Rectangle 8"/>
          <p:cNvSpPr>
            <a:spLocks noChangeArrowheads="1"/>
          </p:cNvSpPr>
          <p:nvPr/>
        </p:nvSpPr>
        <p:spPr bwMode="auto">
          <a:xfrm>
            <a:off x="98617" y="595915"/>
            <a:ext cx="91871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9pPr>
          </a:lstStyle>
          <a:p>
            <a:pPr defTabSz="914400" fontAlgn="base">
              <a:spcBef>
                <a:spcPct val="0"/>
              </a:spcBef>
              <a:spcAft>
                <a:spcPct val="0"/>
              </a:spcAft>
              <a:buNone/>
            </a:pP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请根据市场情况</a:t>
            </a:r>
            <a:r>
              <a:rPr lang="ja-JP"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未来发展趋势</a:t>
            </a:r>
            <a:r>
              <a:rPr lang="ja-JP"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结合商圈</a:t>
            </a:r>
            <a:r>
              <a:rPr lang="ja-JP"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客户群的分布等，填写中排销售计划和施策</a:t>
            </a:r>
          </a:p>
        </p:txBody>
      </p:sp>
      <p:graphicFrame>
        <p:nvGraphicFramePr>
          <p:cNvPr id="10" name="表格 9"/>
          <p:cNvGraphicFramePr>
            <a:graphicFrameLocks noGrp="1"/>
          </p:cNvGraphicFramePr>
          <p:nvPr>
            <p:custDataLst>
              <p:tags r:id="rId1"/>
            </p:custDataLst>
            <p:extLst>
              <p:ext uri="{D42A27DB-BD31-4B8C-83A1-F6EECF244321}">
                <p14:modId xmlns:p14="http://schemas.microsoft.com/office/powerpoint/2010/main" val="1034618360"/>
              </p:ext>
            </p:extLst>
          </p:nvPr>
        </p:nvGraphicFramePr>
        <p:xfrm>
          <a:off x="370205" y="1050809"/>
          <a:ext cx="10996929" cy="1283813"/>
        </p:xfrm>
        <a:graphic>
          <a:graphicData uri="http://schemas.openxmlformats.org/drawingml/2006/table">
            <a:tbl>
              <a:tblPr>
                <a:tableStyleId>{073A0DAA-6AF3-43AB-8588-CEC1D06C72B9}</a:tableStyleId>
              </a:tblPr>
              <a:tblGrid>
                <a:gridCol w="3829463">
                  <a:extLst>
                    <a:ext uri="{9D8B030D-6E8A-4147-A177-3AD203B41FA5}">
                      <a16:colId xmlns:a16="http://schemas.microsoft.com/office/drawing/2014/main" val="20000"/>
                    </a:ext>
                  </a:extLst>
                </a:gridCol>
                <a:gridCol w="2516820">
                  <a:extLst>
                    <a:ext uri="{9D8B030D-6E8A-4147-A177-3AD203B41FA5}">
                      <a16:colId xmlns:a16="http://schemas.microsoft.com/office/drawing/2014/main" val="20001"/>
                    </a:ext>
                  </a:extLst>
                </a:gridCol>
                <a:gridCol w="2531702">
                  <a:extLst>
                    <a:ext uri="{9D8B030D-6E8A-4147-A177-3AD203B41FA5}">
                      <a16:colId xmlns:a16="http://schemas.microsoft.com/office/drawing/2014/main" val="20002"/>
                    </a:ext>
                  </a:extLst>
                </a:gridCol>
                <a:gridCol w="2118944">
                  <a:extLst>
                    <a:ext uri="{9D8B030D-6E8A-4147-A177-3AD203B41FA5}">
                      <a16:colId xmlns:a16="http://schemas.microsoft.com/office/drawing/2014/main" val="20003"/>
                    </a:ext>
                  </a:extLst>
                </a:gridCol>
              </a:tblGrid>
              <a:tr h="306070">
                <a:tc>
                  <a:txBody>
                    <a:bodyPr/>
                    <a:lstStyle/>
                    <a:p>
                      <a:pPr marL="0" indent="0" algn="ctr" defTabSz="914400" rtl="0" eaLnBrk="1" fontAlgn="ctr" latinLnBrk="0" hangingPunct="1">
                        <a:buNone/>
                      </a:pPr>
                      <a:r>
                        <a:rPr kumimoji="1" lang="zh-CN"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销售计划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2027年</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zh-CN" sz="1400" b="1" i="0" u="none" strike="noStrike" kern="1200" dirty="0">
                          <a:solidFill>
                            <a:schemeClr val="bg1"/>
                          </a:solidFill>
                          <a:latin typeface="微软雅黑" panose="020B0503020204020204" pitchFamily="34" charset="-122"/>
                          <a:ea typeface="微软雅黑" panose="020B0503020204020204" pitchFamily="34" charset="-122"/>
                          <a:cs typeface="+mn-cs"/>
                        </a:rPr>
                        <a:t>2028</a:t>
                      </a:r>
                      <a:r>
                        <a:rPr kumimoji="1" lang="zh-CN"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年</a:t>
                      </a: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2029年</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extLst>
                  <a:ext uri="{0D108BD9-81ED-4DB2-BD59-A6C34878D82A}">
                    <a16:rowId xmlns:a16="http://schemas.microsoft.com/office/drawing/2014/main" val="10000"/>
                  </a:ext>
                </a:extLst>
              </a:tr>
              <a:tr h="306070">
                <a:tc>
                  <a:txBody>
                    <a:bodyPr/>
                    <a:lstStyle/>
                    <a:p>
                      <a:pPr algn="ctr" rtl="0" fontAlgn="ctr"/>
                      <a:r>
                        <a:rPr lang="zh-CN" altLang="en-US" sz="1400" b="1" i="0" u="none" strike="noStrike" dirty="0">
                          <a:solidFill>
                            <a:srgbClr val="000000"/>
                          </a:solidFill>
                          <a:latin typeface="微软雅黑" panose="020B0503020204020204" pitchFamily="34" charset="-122"/>
                          <a:ea typeface="微软雅黑" panose="020B0503020204020204" pitchFamily="34" charset="-122"/>
                        </a:rPr>
                        <a:t>   整车销量（台</a:t>
                      </a:r>
                      <a:r>
                        <a:rPr lang="en-US" altLang="zh-CN" sz="1400" b="1" i="0" u="none" strike="noStrike" dirty="0">
                          <a:solidFill>
                            <a:srgbClr val="595959"/>
                          </a:solidFill>
                          <a:latin typeface="微软雅黑" panose="020B0503020204020204" pitchFamily="34" charset="-122"/>
                          <a:ea typeface="微软雅黑" panose="020B0503020204020204" pitchFamily="34" charset="-122"/>
                        </a:rPr>
                        <a:t>)  </a:t>
                      </a:r>
                      <a:endParaRPr lang="zh-CN" altLang="en-US" sz="1400" b="1" i="0" u="none" strike="noStrike" dirty="0">
                        <a:solidFill>
                          <a:srgbClr val="000000"/>
                        </a:solidFill>
                        <a:latin typeface="微软雅黑" panose="020B0503020204020204" pitchFamily="34" charset="-122"/>
                        <a:ea typeface="微软雅黑" panose="020B0503020204020204" pitchFamily="34" charset="-12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endParaRPr lang="en-US" altLang="zh-CN" sz="1100" b="1" i="0" u="none" strike="noStrike" dirty="0">
                        <a:solidFill>
                          <a:srgbClr val="000000"/>
                        </a:solidFill>
                        <a:latin typeface="微软雅黑" panose="020B0503020204020204" pitchFamily="34" charset="-12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endParaRPr lang="en-US" altLang="zh-CN" sz="1100" b="1" i="0" u="none" strike="noStrike" dirty="0">
                        <a:solidFill>
                          <a:srgbClr val="000000"/>
                        </a:solidFill>
                        <a:latin typeface="微软雅黑" panose="020B0503020204020204" pitchFamily="34" charset="-12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endParaRPr lang="en-US" altLang="zh-CN" sz="1100" b="1" i="0" u="none" strike="noStrike">
                        <a:solidFill>
                          <a:srgbClr val="000000"/>
                        </a:solidFill>
                        <a:latin typeface="微软雅黑" panose="020B0503020204020204" pitchFamily="34" charset="-12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299720">
                <a:tc>
                  <a:txBody>
                    <a:bodyPr/>
                    <a:lstStyle/>
                    <a:p>
                      <a:pPr algn="ctr" rtl="0" fontAlgn="ctr"/>
                      <a:r>
                        <a:rPr kumimoji="1" lang="zh-CN" altLang="en-US" sz="1400" b="1" i="0" u="none" strike="noStrike" kern="1200" dirty="0">
                          <a:solidFill>
                            <a:srgbClr val="000000"/>
                          </a:solidFill>
                          <a:latin typeface="微软雅黑" panose="020B0503020204020204" pitchFamily="34" charset="-122"/>
                          <a:ea typeface="微软雅黑" panose="020B0503020204020204" pitchFamily="34" charset="-122"/>
                          <a:cs typeface="+mn-cs"/>
                        </a:rPr>
                        <a:t>售后保养回场率</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endParaRPr lang="en-US" altLang="zh-CN" sz="1100" b="1" i="0" u="none" strike="noStrike" dirty="0">
                        <a:solidFill>
                          <a:srgbClr val="000000"/>
                        </a:solidFill>
                        <a:latin typeface="微软雅黑" panose="020B0503020204020204" pitchFamily="34" charset="-12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endParaRPr lang="en-US" altLang="zh-CN" sz="1100" b="1" i="0" u="none" strike="noStrike" dirty="0">
                        <a:solidFill>
                          <a:srgbClr val="000000"/>
                        </a:solidFill>
                        <a:latin typeface="微软雅黑" panose="020B0503020204020204" pitchFamily="34" charset="-122"/>
                        <a:sym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endParaRPr lang="en-US" altLang="zh-CN" sz="1100" b="1" i="0" u="none" strike="noStrike" dirty="0">
                        <a:solidFill>
                          <a:srgbClr val="000000"/>
                        </a:solidFill>
                        <a:latin typeface="微软雅黑" panose="020B0503020204020204" pitchFamily="34" charset="-122"/>
                        <a:sym typeface="+mn-ea"/>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1953">
                <a:tc>
                  <a:txBody>
                    <a:bodyPr/>
                    <a:lstStyle/>
                    <a:p>
                      <a:pPr marL="0" marR="0" lvl="0" indent="0" algn="ctr" defTabSz="914400" rtl="0" eaLnBrk="1" fontAlgn="ctr" latinLnBrk="0" hangingPunct="1">
                        <a:lnSpc>
                          <a:spcPct val="100000"/>
                        </a:lnSpc>
                        <a:spcBef>
                          <a:spcPts val="0"/>
                        </a:spcBef>
                        <a:spcAft>
                          <a:spcPts val="0"/>
                        </a:spcAft>
                        <a:buClrTx/>
                        <a:buSzTx/>
                        <a:buFontTx/>
                        <a:buNone/>
                        <a:defRPr/>
                      </a:pPr>
                      <a:r>
                        <a:rPr kumimoji="1" lang="zh-CN" altLang="en-US" sz="1400" b="1" i="0" u="none" strike="noStrike" kern="1200" dirty="0">
                          <a:solidFill>
                            <a:srgbClr val="000000"/>
                          </a:solidFill>
                          <a:latin typeface="微软雅黑" panose="020B0503020204020204" pitchFamily="34" charset="-122"/>
                          <a:ea typeface="微软雅黑" panose="020B0503020204020204" pitchFamily="34" charset="-122"/>
                          <a:cs typeface="+mn-cs"/>
                        </a:rPr>
                        <a:t>配件及骑行装备销售额（元）</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endParaRPr lang="en-US" altLang="zh-CN" sz="1100" b="1" i="0" u="none" strike="noStrike" dirty="0">
                        <a:solidFill>
                          <a:srgbClr val="000000"/>
                        </a:solidFill>
                        <a:latin typeface="微软雅黑" panose="020B0503020204020204" pitchFamily="34" charset="-12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endParaRPr lang="en-US" altLang="zh-CN" sz="1100" b="1" i="0" u="none" strike="noStrike" dirty="0">
                        <a:solidFill>
                          <a:srgbClr val="000000"/>
                        </a:solidFill>
                        <a:latin typeface="微软雅黑" panose="020B0503020204020204" pitchFamily="34" charset="-12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endParaRPr lang="en-US" altLang="zh-CN" sz="1100" b="1" i="0" u="none" strike="noStrike" dirty="0">
                        <a:solidFill>
                          <a:srgbClr val="000000"/>
                        </a:solidFill>
                        <a:latin typeface="微软雅黑" panose="020B0503020204020204" pitchFamily="34" charset="-122"/>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2" name="文本框 1">
            <a:extLst>
              <a:ext uri="{FF2B5EF4-FFF2-40B4-BE49-F238E27FC236}">
                <a16:creationId xmlns:a16="http://schemas.microsoft.com/office/drawing/2014/main" id="{B5481B4E-CB6B-5AAD-009B-F7031B95EF8F}"/>
              </a:ext>
            </a:extLst>
          </p:cNvPr>
          <p:cNvSpPr txBox="1"/>
          <p:nvPr/>
        </p:nvSpPr>
        <p:spPr>
          <a:xfrm>
            <a:off x="8533766" y="5501243"/>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等线" panose="02010600030101010101" pitchFamily="2" charset="-122"/>
              <a:cs typeface="+mn-cs"/>
            </a:endParaRPr>
          </a:p>
        </p:txBody>
      </p:sp>
      <p:sp>
        <p:nvSpPr>
          <p:cNvPr id="3" name="文本框 2">
            <a:extLst>
              <a:ext uri="{FF2B5EF4-FFF2-40B4-BE49-F238E27FC236}">
                <a16:creationId xmlns:a16="http://schemas.microsoft.com/office/drawing/2014/main" id="{B6FC8F10-47BA-B77A-CB34-2C430C88CFA2}"/>
              </a:ext>
            </a:extLst>
          </p:cNvPr>
          <p:cNvSpPr txBox="1"/>
          <p:nvPr>
            <p:custDataLst>
              <p:tags r:id="rId2"/>
            </p:custDataLst>
          </p:nvPr>
        </p:nvSpPr>
        <p:spPr>
          <a:xfrm>
            <a:off x="321310" y="2361803"/>
            <a:ext cx="6096000" cy="316230"/>
          </a:xfrm>
          <a:prstGeom prst="rect">
            <a:avLst/>
          </a:prstGeom>
          <a:noFill/>
        </p:spPr>
        <p:txBody>
          <a:bodyPr wrap="square" rtlCol="0" anchor="t">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zh-CN" altLang="en-US" sz="16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mn-ea"/>
              </a:rPr>
              <a:t>为了完成销售计划，具体施策</a:t>
            </a:r>
          </a:p>
        </p:txBody>
      </p:sp>
      <p:graphicFrame>
        <p:nvGraphicFramePr>
          <p:cNvPr id="4" name="表格 3">
            <a:extLst>
              <a:ext uri="{FF2B5EF4-FFF2-40B4-BE49-F238E27FC236}">
                <a16:creationId xmlns:a16="http://schemas.microsoft.com/office/drawing/2014/main" id="{63DBB6B4-3378-3779-0243-095199C97A28}"/>
              </a:ext>
            </a:extLst>
          </p:cNvPr>
          <p:cNvGraphicFramePr/>
          <p:nvPr>
            <p:custDataLst>
              <p:tags r:id="rId3"/>
            </p:custDataLst>
            <p:extLst>
              <p:ext uri="{D42A27DB-BD31-4B8C-83A1-F6EECF244321}">
                <p14:modId xmlns:p14="http://schemas.microsoft.com/office/powerpoint/2010/main" val="955304122"/>
              </p:ext>
            </p:extLst>
          </p:nvPr>
        </p:nvGraphicFramePr>
        <p:xfrm>
          <a:off x="370205" y="2718038"/>
          <a:ext cx="10996930" cy="4082415"/>
        </p:xfrm>
        <a:graphic>
          <a:graphicData uri="http://schemas.openxmlformats.org/drawingml/2006/table">
            <a:tbl>
              <a:tblPr/>
              <a:tblGrid>
                <a:gridCol w="1018648">
                  <a:extLst>
                    <a:ext uri="{9D8B030D-6E8A-4147-A177-3AD203B41FA5}">
                      <a16:colId xmlns:a16="http://schemas.microsoft.com/office/drawing/2014/main" val="20000"/>
                    </a:ext>
                  </a:extLst>
                </a:gridCol>
                <a:gridCol w="5258327">
                  <a:extLst>
                    <a:ext uri="{9D8B030D-6E8A-4147-A177-3AD203B41FA5}">
                      <a16:colId xmlns:a16="http://schemas.microsoft.com/office/drawing/2014/main" val="20001"/>
                    </a:ext>
                  </a:extLst>
                </a:gridCol>
                <a:gridCol w="2029460">
                  <a:extLst>
                    <a:ext uri="{9D8B030D-6E8A-4147-A177-3AD203B41FA5}">
                      <a16:colId xmlns:a16="http://schemas.microsoft.com/office/drawing/2014/main" val="20002"/>
                    </a:ext>
                  </a:extLst>
                </a:gridCol>
                <a:gridCol w="2690495">
                  <a:extLst>
                    <a:ext uri="{9D8B030D-6E8A-4147-A177-3AD203B41FA5}">
                      <a16:colId xmlns:a16="http://schemas.microsoft.com/office/drawing/2014/main" val="20003"/>
                    </a:ext>
                  </a:extLst>
                </a:gridCol>
              </a:tblGrid>
              <a:tr h="356870">
                <a:tc>
                  <a:txBody>
                    <a:bodyPr/>
                    <a:lstStyle/>
                    <a:p>
                      <a:pPr marL="0" indent="0" algn="ctr" defTabSz="914400" rtl="0" eaLnBrk="1" fontAlgn="ctr" latinLnBrk="0" hangingPunct="1">
                        <a:buNone/>
                      </a:pPr>
                      <a:r>
                        <a:rPr kumimoji="1" lang="en-US" sz="1400" b="1" i="0" u="none" strike="noStrike" kern="1200" dirty="0" err="1">
                          <a:solidFill>
                            <a:schemeClr val="bg1"/>
                          </a:solidFill>
                          <a:latin typeface="微软雅黑" panose="020B0503020204020204" pitchFamily="34" charset="-122"/>
                          <a:ea typeface="微软雅黑" panose="020B0503020204020204" pitchFamily="34" charset="-122"/>
                          <a:cs typeface="+mn-cs"/>
                        </a:rPr>
                        <a:t>施策项目</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3735"/>
                    </a:solidFill>
                  </a:tcPr>
                </a:tc>
                <a:tc>
                  <a:txBody>
                    <a:bodyPr/>
                    <a:lstStyle/>
                    <a:p>
                      <a:pPr marL="0" indent="0" algn="ctr" defTabSz="914400" rtl="0" eaLnBrk="1" fontAlgn="ctr" latinLnBrk="0" hangingPunct="1">
                        <a:buNone/>
                      </a:pPr>
                      <a:r>
                        <a:rPr kumimoji="1" lang="en-US" sz="1400" b="1" i="0" u="none" strike="noStrike" kern="1200" dirty="0" err="1">
                          <a:solidFill>
                            <a:schemeClr val="bg1"/>
                          </a:solidFill>
                          <a:latin typeface="微软雅黑" panose="020B0503020204020204" pitchFamily="34" charset="-122"/>
                          <a:ea typeface="微软雅黑" panose="020B0503020204020204" pitchFamily="34" charset="-122"/>
                          <a:cs typeface="+mn-cs"/>
                        </a:rPr>
                        <a:t>施策内容</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3735"/>
                    </a:solidFill>
                  </a:tcPr>
                </a:tc>
                <a:tc>
                  <a:txBody>
                    <a:bodyPr/>
                    <a:lstStyle/>
                    <a:p>
                      <a:pPr marL="0" indent="0" algn="ctr" defTabSz="914400" rtl="0" eaLnBrk="1" fontAlgn="ctr" latinLnBrk="0" hangingPunct="1">
                        <a:buNone/>
                      </a:pPr>
                      <a:r>
                        <a:rPr kumimoji="1" lang="en-US" sz="1400" b="1" i="0" u="none" strike="noStrike" kern="1200" dirty="0" err="1">
                          <a:solidFill>
                            <a:schemeClr val="bg1"/>
                          </a:solidFill>
                          <a:latin typeface="微软雅黑" panose="020B0503020204020204" pitchFamily="34" charset="-122"/>
                          <a:ea typeface="微软雅黑" panose="020B0503020204020204" pitchFamily="34" charset="-122"/>
                          <a:cs typeface="+mn-cs"/>
                        </a:rPr>
                        <a:t>目标</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3735"/>
                    </a:solidFill>
                  </a:tcPr>
                </a:tc>
                <a:tc>
                  <a:txBody>
                    <a:bodyPr/>
                    <a:lstStyle/>
                    <a:p>
                      <a:pPr marL="0" indent="0" algn="ctr" defTabSz="914400" rtl="0" eaLnBrk="1" fontAlgn="ctr" latinLnBrk="0" hangingPunct="1">
                        <a:buNone/>
                      </a:pPr>
                      <a:r>
                        <a:rPr kumimoji="1" lang="zh-CN"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效果预测</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3735"/>
                    </a:solidFill>
                  </a:tcPr>
                </a:tc>
                <a:extLst>
                  <a:ext uri="{0D108BD9-81ED-4DB2-BD59-A6C34878D82A}">
                    <a16:rowId xmlns:a16="http://schemas.microsoft.com/office/drawing/2014/main" val="10000"/>
                  </a:ext>
                </a:extLst>
              </a:tr>
              <a:tr h="264160">
                <a:tc rowSpan="5">
                  <a:txBody>
                    <a:bodyPr/>
                    <a:lstStyle/>
                    <a:p>
                      <a:pPr indent="0" algn="ctr">
                        <a:buNone/>
                      </a:pPr>
                      <a:r>
                        <a:rPr lang="zh-CN" sz="1200" b="0" dirty="0">
                          <a:solidFill>
                            <a:srgbClr val="000000"/>
                          </a:solidFill>
                          <a:latin typeface="Arial" panose="020B0604020202020204" pitchFamily="34" charset="0"/>
                          <a:ea typeface="微软雅黑" panose="020B0503020204020204" pitchFamily="34" charset="-122"/>
                        </a:rPr>
                        <a:t>销售</a:t>
                      </a:r>
                      <a:endParaRPr lang="en-US" altLang="en-US" sz="1200" b="0"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5">
                  <a:txBody>
                    <a:bodyPr/>
                    <a:lstStyle/>
                    <a:p>
                      <a:pPr indent="0">
                        <a:buNone/>
                      </a:pPr>
                      <a:endParaRPr lang="en-US" altLang="en-US" sz="1200" b="0"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14">
                  <a:txBody>
                    <a:bodyPr/>
                    <a:lstStyle/>
                    <a:p>
                      <a:pPr indent="0">
                        <a:buNone/>
                      </a:pPr>
                      <a:endParaRPr lang="zh-CN" altLang="en-US" sz="12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4795">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2"/>
                  </a:ext>
                </a:extLst>
              </a:tr>
              <a:tr h="264795">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3"/>
                  </a:ext>
                </a:extLst>
              </a:tr>
              <a:tr h="264795">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4"/>
                  </a:ext>
                </a:extLst>
              </a:tr>
              <a:tr h="264795">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5"/>
                  </a:ext>
                </a:extLst>
              </a:tr>
              <a:tr h="264795">
                <a:tc rowSpan="5">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售后</a:t>
                      </a:r>
                      <a:endParaRPr lang="en-US" altLang="en-US" sz="1200" b="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5">
                  <a:txBody>
                    <a:bodyPr/>
                    <a:lstStyle/>
                    <a:p>
                      <a:pPr indent="0" algn="ctr">
                        <a:buNone/>
                      </a:pPr>
                      <a:endParaRPr lang="en-US" altLang="en-US" sz="1200" b="0"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6"/>
                  </a:ext>
                </a:extLst>
              </a:tr>
              <a:tr h="284480">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7"/>
                  </a:ext>
                </a:extLst>
              </a:tr>
              <a:tr h="264795">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8"/>
                  </a:ext>
                </a:extLst>
              </a:tr>
              <a:tr h="264795">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09"/>
                  </a:ext>
                </a:extLst>
              </a:tr>
              <a:tr h="264795">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10"/>
                  </a:ext>
                </a:extLst>
              </a:tr>
              <a:tr h="264795">
                <a:tc rowSpan="4">
                  <a:txBody>
                    <a:bodyPr/>
                    <a:lstStyle/>
                    <a:p>
                      <a:pPr indent="0" algn="ctr">
                        <a:buNone/>
                      </a:pPr>
                      <a:r>
                        <a:rPr lang="zh-CN" sz="1200" b="0">
                          <a:solidFill>
                            <a:srgbClr val="000000"/>
                          </a:solidFill>
                          <a:latin typeface="Arial" panose="020B0604020202020204" pitchFamily="34" charset="0"/>
                          <a:ea typeface="微软雅黑" panose="020B0503020204020204" pitchFamily="34" charset="-122"/>
                        </a:rPr>
                        <a:t>宣传</a:t>
                      </a:r>
                      <a:endParaRPr lang="en-US" altLang="en-US" sz="1200" b="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4">
                  <a:txBody>
                    <a:bodyPr/>
                    <a:lstStyle/>
                    <a:p>
                      <a:pPr indent="0" algn="ctr">
                        <a:buNone/>
                      </a:pPr>
                      <a:endParaRPr lang="en-US" altLang="en-US" sz="1200" b="0"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11"/>
                  </a:ext>
                </a:extLst>
              </a:tr>
              <a:tr h="264160">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12"/>
                  </a:ext>
                </a:extLst>
              </a:tr>
              <a:tr h="264795">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endParaRPr lang="en-US" altLang="en-US" sz="1200" b="1"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tcPr>
                </a:tc>
                <a:extLst>
                  <a:ext uri="{0D108BD9-81ED-4DB2-BD59-A6C34878D82A}">
                    <a16:rowId xmlns:a16="http://schemas.microsoft.com/office/drawing/2014/main" val="10013"/>
                  </a:ext>
                </a:extLst>
              </a:tr>
              <a:tr h="264795">
                <a:tc vMerge="1">
                  <a:txBody>
                    <a:bodyPr/>
                    <a:lstStyle/>
                    <a:p>
                      <a:endParaRPr lang="zh-CN"/>
                    </a:p>
                  </a:txBody>
                  <a:tcPr>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buNone/>
                      </a:pPr>
                      <a:endParaRPr lang="en-US" altLang="en-US" sz="1200" b="0" dirty="0">
                        <a:solidFill>
                          <a:srgbClr val="000000"/>
                        </a:solidFill>
                        <a:latin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zh-CN"/>
                    </a:p>
                  </a:txBody>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xBody>
                    <a:bodyPr/>
                    <a:lstStyle/>
                    <a:p>
                      <a:endParaRPr lang="zh-CN"/>
                    </a:p>
                  </a:txBody>
                  <a:tcPr>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extLst>
                  <a:ext uri="{0D108BD9-81ED-4DB2-BD59-A6C34878D82A}">
                    <a16:rowId xmlns:a16="http://schemas.microsoft.com/office/drawing/2014/main" val="10014"/>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占位符 5"/>
          <p:cNvSpPr>
            <a:spLocks noGrp="1"/>
          </p:cNvSpPr>
          <p:nvPr>
            <p:ph type="body" sz="quarter" idx="12"/>
          </p:nvPr>
        </p:nvSpPr>
        <p:spPr/>
        <p:txBody>
          <a:bodyPr>
            <a:normAutofit/>
          </a:bodyPr>
          <a:lstStyle/>
          <a:p>
            <a:r>
              <a:rPr lang="en-US" altLang="zh-CN" sz="2000" dirty="0">
                <a:latin typeface="Verdana" panose="020B0604030504040204" pitchFamily="34" charset="0"/>
              </a:rPr>
              <a:t>7.</a:t>
            </a:r>
            <a:r>
              <a:rPr lang="ja-JP" altLang="en-US" sz="2000" dirty="0">
                <a:latin typeface="Verdana" panose="020B0604030504040204" pitchFamily="34" charset="0"/>
              </a:rPr>
              <a:t>　</a:t>
            </a:r>
            <a:r>
              <a:rPr lang="en-US" altLang="ja-JP" sz="2000" dirty="0">
                <a:latin typeface="Verdana" panose="020B0604030504040204" pitchFamily="34" charset="0"/>
              </a:rPr>
              <a:t>2027</a:t>
            </a:r>
            <a:r>
              <a:rPr lang="ja-JP" altLang="en-US" sz="2000" dirty="0">
                <a:latin typeface="Verdana" panose="020B0604030504040204" pitchFamily="34" charset="0"/>
              </a:rPr>
              <a:t>年</a:t>
            </a:r>
            <a:r>
              <a:rPr lang="zh-CN" altLang="en-US" sz="2000" dirty="0">
                <a:latin typeface="Verdana" panose="020B0604030504040204" pitchFamily="34" charset="0"/>
              </a:rPr>
              <a:t>销售计划</a:t>
            </a:r>
            <a:endParaRPr lang="ja-JP" altLang="en-US" sz="2000" dirty="0">
              <a:latin typeface="Verdana" panose="020B0604030504040204" pitchFamily="34" charset="0"/>
            </a:endParaRPr>
          </a:p>
        </p:txBody>
      </p:sp>
      <p:sp>
        <p:nvSpPr>
          <p:cNvPr id="7" name="文本框 6"/>
          <p:cNvSpPr txBox="1"/>
          <p:nvPr/>
        </p:nvSpPr>
        <p:spPr>
          <a:xfrm>
            <a:off x="8533766" y="5259705"/>
            <a:ext cx="184731" cy="369332"/>
          </a:xfrm>
          <a:prstGeom prst="rect">
            <a:avLst/>
          </a:prstGeom>
          <a:noFill/>
        </p:spPr>
        <p:txBody>
          <a:bodyPr wrap="none" rtlCol="0">
            <a:spAutoFit/>
          </a:bodyPr>
          <a:lstStyle/>
          <a:p>
            <a:endParaRPr lang="zh-CN" altLang="en-US"/>
          </a:p>
        </p:txBody>
      </p:sp>
      <p:sp>
        <p:nvSpPr>
          <p:cNvPr id="8" name="Rectangle 8"/>
          <p:cNvSpPr>
            <a:spLocks noChangeArrowheads="1"/>
          </p:cNvSpPr>
          <p:nvPr/>
        </p:nvSpPr>
        <p:spPr bwMode="auto">
          <a:xfrm>
            <a:off x="457930" y="678291"/>
            <a:ext cx="302839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MS PGothic" panose="020B0600070205080204" pitchFamily="34" charset="-128"/>
              </a:defRPr>
            </a:lvl9pPr>
          </a:lstStyle>
          <a:p>
            <a:pPr defTabSz="914400" fontAlgn="base">
              <a:spcBef>
                <a:spcPct val="0"/>
              </a:spcBef>
              <a:spcAft>
                <a:spcPct val="0"/>
              </a:spcAft>
              <a:buNone/>
            </a:pPr>
            <a:r>
              <a:rPr lang="en-US" altLang="ja-JP"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2027</a:t>
            </a:r>
            <a:r>
              <a:rPr lang="ja-JP"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年</a:t>
            </a:r>
            <a:r>
              <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销售计划</a:t>
            </a:r>
            <a:endParaRPr lang="en-US" altLang="zh-CN"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endParaRPr>
          </a:p>
          <a:p>
            <a:pPr defTabSz="914400" fontAlgn="base">
              <a:spcBef>
                <a:spcPct val="0"/>
              </a:spcBef>
              <a:spcAft>
                <a:spcPct val="0"/>
              </a:spcAft>
              <a:buNone/>
            </a:pPr>
            <a:r>
              <a:rPr kumimoji="1" lang="en-US" altLang="ja-JP"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a:t>
            </a:r>
            <a:r>
              <a:rPr kumimoji="1" lang="zh-CN" altLang="en-US" sz="14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rPr>
              <a:t>请填写分机种分月度的销售计划。</a:t>
            </a:r>
            <a:endParaRPr lang="zh-CN" altLang="en-US" sz="1800" b="1" dirty="0">
              <a:solidFill>
                <a:srgbClr val="000000"/>
              </a:solidFill>
              <a:latin typeface="Verdana" panose="020B0604030504040204" pitchFamily="34" charset="0"/>
              <a:ea typeface="微软雅黑" panose="020B0503020204020204" pitchFamily="34" charset="-122"/>
              <a:cs typeface="Times New Roman" panose="02020603050405020304" pitchFamily="18" charset="0"/>
            </a:endParaRPr>
          </a:p>
        </p:txBody>
      </p:sp>
      <p:graphicFrame>
        <p:nvGraphicFramePr>
          <p:cNvPr id="10" name="表格 9"/>
          <p:cNvGraphicFramePr>
            <a:graphicFrameLocks noGrp="1"/>
          </p:cNvGraphicFramePr>
          <p:nvPr>
            <p:custDataLst>
              <p:tags r:id="rId1"/>
            </p:custDataLst>
            <p:extLst>
              <p:ext uri="{D42A27DB-BD31-4B8C-83A1-F6EECF244321}">
                <p14:modId xmlns:p14="http://schemas.microsoft.com/office/powerpoint/2010/main" val="384106659"/>
              </p:ext>
            </p:extLst>
          </p:nvPr>
        </p:nvGraphicFramePr>
        <p:xfrm>
          <a:off x="457930" y="1407665"/>
          <a:ext cx="11394767" cy="5156763"/>
        </p:xfrm>
        <a:graphic>
          <a:graphicData uri="http://schemas.openxmlformats.org/drawingml/2006/table">
            <a:tbl>
              <a:tblPr>
                <a:tableStyleId>{073A0DAA-6AF3-43AB-8588-CEC1D06C72B9}</a:tableStyleId>
              </a:tblPr>
              <a:tblGrid>
                <a:gridCol w="1872303">
                  <a:extLst>
                    <a:ext uri="{9D8B030D-6E8A-4147-A177-3AD203B41FA5}">
                      <a16:colId xmlns:a16="http://schemas.microsoft.com/office/drawing/2014/main" val="20000"/>
                    </a:ext>
                  </a:extLst>
                </a:gridCol>
                <a:gridCol w="732502">
                  <a:extLst>
                    <a:ext uri="{9D8B030D-6E8A-4147-A177-3AD203B41FA5}">
                      <a16:colId xmlns:a16="http://schemas.microsoft.com/office/drawing/2014/main" val="20001"/>
                    </a:ext>
                  </a:extLst>
                </a:gridCol>
                <a:gridCol w="732502">
                  <a:extLst>
                    <a:ext uri="{9D8B030D-6E8A-4147-A177-3AD203B41FA5}">
                      <a16:colId xmlns:a16="http://schemas.microsoft.com/office/drawing/2014/main" val="20002"/>
                    </a:ext>
                  </a:extLst>
                </a:gridCol>
                <a:gridCol w="732502">
                  <a:extLst>
                    <a:ext uri="{9D8B030D-6E8A-4147-A177-3AD203B41FA5}">
                      <a16:colId xmlns:a16="http://schemas.microsoft.com/office/drawing/2014/main" val="20003"/>
                    </a:ext>
                  </a:extLst>
                </a:gridCol>
                <a:gridCol w="732502">
                  <a:extLst>
                    <a:ext uri="{9D8B030D-6E8A-4147-A177-3AD203B41FA5}">
                      <a16:colId xmlns:a16="http://schemas.microsoft.com/office/drawing/2014/main" val="20004"/>
                    </a:ext>
                  </a:extLst>
                </a:gridCol>
                <a:gridCol w="732502">
                  <a:extLst>
                    <a:ext uri="{9D8B030D-6E8A-4147-A177-3AD203B41FA5}">
                      <a16:colId xmlns:a16="http://schemas.microsoft.com/office/drawing/2014/main" val="20005"/>
                    </a:ext>
                  </a:extLst>
                </a:gridCol>
                <a:gridCol w="732502">
                  <a:extLst>
                    <a:ext uri="{9D8B030D-6E8A-4147-A177-3AD203B41FA5}">
                      <a16:colId xmlns:a16="http://schemas.microsoft.com/office/drawing/2014/main" val="20006"/>
                    </a:ext>
                  </a:extLst>
                </a:gridCol>
                <a:gridCol w="732502">
                  <a:extLst>
                    <a:ext uri="{9D8B030D-6E8A-4147-A177-3AD203B41FA5}">
                      <a16:colId xmlns:a16="http://schemas.microsoft.com/office/drawing/2014/main" val="20007"/>
                    </a:ext>
                  </a:extLst>
                </a:gridCol>
                <a:gridCol w="732502">
                  <a:extLst>
                    <a:ext uri="{9D8B030D-6E8A-4147-A177-3AD203B41FA5}">
                      <a16:colId xmlns:a16="http://schemas.microsoft.com/office/drawing/2014/main" val="20008"/>
                    </a:ext>
                  </a:extLst>
                </a:gridCol>
                <a:gridCol w="732502">
                  <a:extLst>
                    <a:ext uri="{9D8B030D-6E8A-4147-A177-3AD203B41FA5}">
                      <a16:colId xmlns:a16="http://schemas.microsoft.com/office/drawing/2014/main" val="20009"/>
                    </a:ext>
                  </a:extLst>
                </a:gridCol>
                <a:gridCol w="732502">
                  <a:extLst>
                    <a:ext uri="{9D8B030D-6E8A-4147-A177-3AD203B41FA5}">
                      <a16:colId xmlns:a16="http://schemas.microsoft.com/office/drawing/2014/main" val="20010"/>
                    </a:ext>
                  </a:extLst>
                </a:gridCol>
                <a:gridCol w="732562">
                  <a:extLst>
                    <a:ext uri="{9D8B030D-6E8A-4147-A177-3AD203B41FA5}">
                      <a16:colId xmlns:a16="http://schemas.microsoft.com/office/drawing/2014/main" val="20011"/>
                    </a:ext>
                  </a:extLst>
                </a:gridCol>
                <a:gridCol w="732441">
                  <a:extLst>
                    <a:ext uri="{9D8B030D-6E8A-4147-A177-3AD203B41FA5}">
                      <a16:colId xmlns:a16="http://schemas.microsoft.com/office/drawing/2014/main" val="20012"/>
                    </a:ext>
                  </a:extLst>
                </a:gridCol>
                <a:gridCol w="732441">
                  <a:extLst>
                    <a:ext uri="{9D8B030D-6E8A-4147-A177-3AD203B41FA5}">
                      <a16:colId xmlns:a16="http://schemas.microsoft.com/office/drawing/2014/main" val="1304022369"/>
                    </a:ext>
                  </a:extLst>
                </a:gridCol>
              </a:tblGrid>
              <a:tr h="385502">
                <a:tc>
                  <a:txBody>
                    <a:bodyPr/>
                    <a:lstStyle/>
                    <a:p>
                      <a:pPr marL="0" indent="0" algn="ctr" defTabSz="914400" rtl="0" eaLnBrk="1" fontAlgn="ctr" latinLnBrk="0" hangingPunct="1">
                        <a:buNone/>
                      </a:pPr>
                      <a:r>
                        <a:rPr kumimoji="1" lang="zh-CN"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现有机种</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1</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2</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zh-CN"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3</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4</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5</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6</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7</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8</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9</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10</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11</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en-US" altLang="ja-JP" sz="1400" b="1" i="0" u="none" strike="noStrike" kern="1200" dirty="0">
                          <a:solidFill>
                            <a:schemeClr val="bg1"/>
                          </a:solidFill>
                          <a:latin typeface="微软雅黑" panose="020B0503020204020204" pitchFamily="34" charset="-122"/>
                          <a:ea typeface="微软雅黑" panose="020B0503020204020204" pitchFamily="34" charset="-122"/>
                          <a:cs typeface="+mn-cs"/>
                        </a:rPr>
                        <a:t>12</a:t>
                      </a:r>
                      <a:r>
                        <a:rPr kumimoji="1" lang="ja-JP"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月</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tc>
                  <a:txBody>
                    <a:bodyPr/>
                    <a:lstStyle/>
                    <a:p>
                      <a:pPr indent="0" algn="ctr">
                        <a:buNone/>
                      </a:pPr>
                      <a:r>
                        <a:rPr kumimoji="1" lang="zh-CN" altLang="en-US" sz="1400" b="1" i="0" u="none" strike="noStrike" kern="1200" dirty="0">
                          <a:solidFill>
                            <a:schemeClr val="bg1"/>
                          </a:solidFill>
                          <a:latin typeface="微软雅黑" panose="020B0503020204020204" pitchFamily="34" charset="-122"/>
                          <a:ea typeface="微软雅黑" panose="020B0503020204020204" pitchFamily="34" charset="-122"/>
                          <a:cs typeface="+mn-cs"/>
                        </a:rPr>
                        <a:t>合计</a:t>
                      </a:r>
                      <a:endParaRPr kumimoji="1" lang="en-US" altLang="en-US" sz="1400" b="1" i="0" u="none" strike="noStrike" kern="1200" dirty="0">
                        <a:solidFill>
                          <a:schemeClr val="bg1"/>
                        </a:solidFill>
                        <a:latin typeface="微软雅黑" panose="020B0503020204020204" pitchFamily="34" charset="-122"/>
                        <a:ea typeface="微软雅黑" panose="020B0503020204020204" pitchFamily="34" charset="-122"/>
                        <a:cs typeface="+mn-cs"/>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3735"/>
                    </a:solidFill>
                  </a:tcPr>
                </a:tc>
                <a:extLst>
                  <a:ext uri="{0D108BD9-81ED-4DB2-BD59-A6C34878D82A}">
                    <a16:rowId xmlns:a16="http://schemas.microsoft.com/office/drawing/2014/main" val="10000"/>
                  </a:ext>
                </a:extLst>
              </a:tr>
              <a:tr h="433751">
                <a:tc>
                  <a:txBody>
                    <a:bodyPr/>
                    <a:lstStyle/>
                    <a:p>
                      <a:pPr indent="0" algn="ctr">
                        <a:buNone/>
                      </a:pPr>
                      <a:r>
                        <a:rPr lang="en-US" altLang="en-US" sz="1400" b="0" dirty="0">
                          <a:solidFill>
                            <a:srgbClr val="000000"/>
                          </a:solidFill>
                          <a:latin typeface="微软雅黑" panose="020B0503020204020204" pitchFamily="34" charset="-122"/>
                          <a:ea typeface="微软雅黑" panose="020B0503020204020204" pitchFamily="34" charset="-122"/>
                        </a:rPr>
                        <a:t>ADV350</a:t>
                      </a: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33751">
                <a:tc>
                  <a:txBody>
                    <a:bodyPr/>
                    <a:lstStyle/>
                    <a:p>
                      <a:pPr indent="0" algn="ctr">
                        <a:buNone/>
                      </a:pPr>
                      <a:r>
                        <a:rPr lang="en-US" altLang="zh-CN" sz="1400" b="0" dirty="0">
                          <a:solidFill>
                            <a:srgbClr val="000000"/>
                          </a:solidFill>
                          <a:latin typeface="微软雅黑" panose="020B0503020204020204" pitchFamily="34" charset="-122"/>
                          <a:ea typeface="微软雅黑" panose="020B0503020204020204" pitchFamily="34" charset="-122"/>
                        </a:rPr>
                        <a:t>NSS350</a:t>
                      </a: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433751">
                <a:tc>
                  <a:txBody>
                    <a:bodyPr/>
                    <a:lstStyle/>
                    <a:p>
                      <a:pPr indent="0" algn="ctr">
                        <a:buNone/>
                      </a:pPr>
                      <a:r>
                        <a:rPr lang="en-US" altLang="zh-CN" sz="1400" b="0" dirty="0">
                          <a:solidFill>
                            <a:srgbClr val="000000"/>
                          </a:solidFill>
                          <a:latin typeface="微软雅黑" panose="020B0503020204020204" pitchFamily="34" charset="-122"/>
                          <a:ea typeface="微软雅黑" panose="020B0503020204020204" pitchFamily="34" charset="-122"/>
                        </a:rPr>
                        <a:t>NX500</a:t>
                      </a: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4337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b="0" dirty="0">
                          <a:solidFill>
                            <a:srgbClr val="000000"/>
                          </a:solidFill>
                          <a:latin typeface="微软雅黑" panose="020B0503020204020204" pitchFamily="34" charset="-122"/>
                          <a:ea typeface="微软雅黑" panose="020B0503020204020204" pitchFamily="34" charset="-122"/>
                        </a:rPr>
                        <a:t>CB500F(</a:t>
                      </a:r>
                      <a:r>
                        <a:rPr lang="zh-CN" altLang="en-US" sz="1400" b="0" dirty="0">
                          <a:solidFill>
                            <a:srgbClr val="000000"/>
                          </a:solidFill>
                          <a:latin typeface="微软雅黑" panose="020B0503020204020204" pitchFamily="34" charset="-122"/>
                          <a:ea typeface="微软雅黑" panose="020B0503020204020204" pitchFamily="34" charset="-122"/>
                        </a:rPr>
                        <a:t>双缸</a:t>
                      </a:r>
                      <a:r>
                        <a:rPr lang="en-US" altLang="zh-CN" sz="1400" b="0" dirty="0">
                          <a:solidFill>
                            <a:srgbClr val="000000"/>
                          </a:solidFill>
                          <a:latin typeface="微软雅黑" panose="020B0503020204020204" pitchFamily="34" charset="-122"/>
                          <a:ea typeface="微软雅黑" panose="020B0503020204020204" pitchFamily="34" charset="-122"/>
                        </a:rPr>
                        <a:t>)</a:t>
                      </a: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433751">
                <a:tc>
                  <a:txBody>
                    <a:bodyPr/>
                    <a:lstStyle/>
                    <a:p>
                      <a:pPr indent="0" algn="ctr">
                        <a:buNone/>
                      </a:pPr>
                      <a:r>
                        <a:rPr lang="en-US" sz="1400" b="0" dirty="0">
                          <a:solidFill>
                            <a:srgbClr val="000000"/>
                          </a:solidFill>
                          <a:latin typeface="微软雅黑" panose="020B0503020204020204" pitchFamily="34" charset="-122"/>
                          <a:ea typeface="微软雅黑" panose="020B0503020204020204" pitchFamily="34" charset="-122"/>
                        </a:rPr>
                        <a:t>CBR500R(</a:t>
                      </a:r>
                      <a:r>
                        <a:rPr lang="zh-CN" altLang="en-US" sz="1400" b="0" dirty="0">
                          <a:solidFill>
                            <a:srgbClr val="000000"/>
                          </a:solidFill>
                          <a:latin typeface="微软雅黑" panose="020B0503020204020204" pitchFamily="34" charset="-122"/>
                          <a:ea typeface="微软雅黑" panose="020B0503020204020204" pitchFamily="34" charset="-122"/>
                        </a:rPr>
                        <a:t>双缸</a:t>
                      </a:r>
                      <a:r>
                        <a:rPr lang="en-US" altLang="zh-CN" sz="1400" b="0" dirty="0">
                          <a:solidFill>
                            <a:srgbClr val="000000"/>
                          </a:solidFill>
                          <a:latin typeface="微软雅黑" panose="020B0503020204020204" pitchFamily="34" charset="-122"/>
                          <a:ea typeface="微软雅黑" panose="020B0503020204020204" pitchFamily="34" charset="-122"/>
                        </a:rPr>
                        <a:t>)</a:t>
                      </a: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5662110"/>
                  </a:ext>
                </a:extLst>
              </a:tr>
              <a:tr h="433751">
                <a:tc>
                  <a:txBody>
                    <a:bodyPr/>
                    <a:lstStyle/>
                    <a:p>
                      <a:pPr indent="0" algn="ctr">
                        <a:buNone/>
                      </a:pPr>
                      <a:r>
                        <a:rPr lang="en-US" altLang="en-US" sz="1400" b="0" dirty="0">
                          <a:solidFill>
                            <a:srgbClr val="000000"/>
                          </a:solidFill>
                          <a:latin typeface="微软雅黑" panose="020B0503020204020204" pitchFamily="34" charset="-122"/>
                          <a:ea typeface="微软雅黑" panose="020B0503020204020204" pitchFamily="34" charset="-122"/>
                        </a:rPr>
                        <a:t>CB500Z(</a:t>
                      </a:r>
                      <a:r>
                        <a:rPr lang="zh-CN" altLang="en-US" sz="1400" b="0" dirty="0">
                          <a:solidFill>
                            <a:srgbClr val="000000"/>
                          </a:solidFill>
                          <a:latin typeface="微软雅黑" panose="020B0503020204020204" pitchFamily="34" charset="-122"/>
                          <a:ea typeface="微软雅黑" panose="020B0503020204020204" pitchFamily="34" charset="-122"/>
                        </a:rPr>
                        <a:t>四缸</a:t>
                      </a:r>
                      <a:r>
                        <a:rPr lang="en-US" altLang="zh-CN" sz="1400" b="0" dirty="0">
                          <a:solidFill>
                            <a:srgbClr val="000000"/>
                          </a:solidFill>
                          <a:latin typeface="微软雅黑" panose="020B0503020204020204" pitchFamily="34" charset="-122"/>
                          <a:ea typeface="微软雅黑" panose="020B0503020204020204" pitchFamily="34" charset="-122"/>
                        </a:rPr>
                        <a:t>)</a:t>
                      </a: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59232117"/>
                  </a:ext>
                </a:extLst>
              </a:tr>
              <a:tr h="433751">
                <a:tc>
                  <a:txBody>
                    <a:bodyPr/>
                    <a:lstStyle/>
                    <a:p>
                      <a:pPr indent="0" algn="ctr">
                        <a:buNone/>
                      </a:pPr>
                      <a:r>
                        <a:rPr lang="en-US" altLang="en-US" sz="1400" b="0" dirty="0">
                          <a:solidFill>
                            <a:srgbClr val="000000"/>
                          </a:solidFill>
                          <a:latin typeface="微软雅黑" panose="020B0503020204020204" pitchFamily="34" charset="-122"/>
                          <a:ea typeface="微软雅黑" panose="020B0503020204020204" pitchFamily="34" charset="-122"/>
                        </a:rPr>
                        <a:t>CBR500Z(</a:t>
                      </a:r>
                      <a:r>
                        <a:rPr lang="zh-CN" altLang="en-US" sz="1400" b="0" dirty="0">
                          <a:solidFill>
                            <a:srgbClr val="000000"/>
                          </a:solidFill>
                          <a:latin typeface="微软雅黑" panose="020B0503020204020204" pitchFamily="34" charset="-122"/>
                          <a:ea typeface="微软雅黑" panose="020B0503020204020204" pitchFamily="34" charset="-122"/>
                        </a:rPr>
                        <a:t>四缸</a:t>
                      </a:r>
                      <a:r>
                        <a:rPr lang="en-US" altLang="zh-CN" sz="1400" b="0" dirty="0">
                          <a:solidFill>
                            <a:srgbClr val="000000"/>
                          </a:solidFill>
                          <a:latin typeface="微软雅黑" panose="020B0503020204020204" pitchFamily="34" charset="-122"/>
                          <a:ea typeface="微软雅黑" panose="020B0503020204020204" pitchFamily="34" charset="-122"/>
                        </a:rPr>
                        <a:t>)</a:t>
                      </a: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4744702"/>
                  </a:ext>
                </a:extLst>
              </a:tr>
              <a:tr h="433751">
                <a:tc>
                  <a:txBody>
                    <a:bodyPr/>
                    <a:lstStyle/>
                    <a:p>
                      <a:pPr indent="0" algn="ctr">
                        <a:buNone/>
                      </a:pPr>
                      <a:r>
                        <a:rPr lang="en-US" altLang="en-US" sz="1400" b="0" dirty="0">
                          <a:solidFill>
                            <a:srgbClr val="000000"/>
                          </a:solidFill>
                          <a:latin typeface="微软雅黑" panose="020B0503020204020204" pitchFamily="34" charset="-122"/>
                          <a:ea typeface="微软雅黑" panose="020B0503020204020204" pitchFamily="34" charset="-122"/>
                        </a:rPr>
                        <a:t>CM500</a:t>
                      </a: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8703064"/>
                  </a:ext>
                </a:extLst>
              </a:tr>
              <a:tr h="433751">
                <a:tc>
                  <a:txBody>
                    <a:bodyPr/>
                    <a:lstStyle/>
                    <a:p>
                      <a:pPr indent="0" algn="ctr">
                        <a:buNone/>
                      </a:pPr>
                      <a:r>
                        <a:rPr lang="en-US" altLang="en-US" sz="1400" b="0" dirty="0">
                          <a:solidFill>
                            <a:srgbClr val="000000"/>
                          </a:solidFill>
                          <a:latin typeface="微软雅黑" panose="020B0503020204020204" pitchFamily="34" charset="-122"/>
                          <a:ea typeface="微软雅黑" panose="020B0503020204020204" pitchFamily="34" charset="-122"/>
                        </a:rPr>
                        <a:t>CM250</a:t>
                      </a: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303483"/>
                  </a:ext>
                </a:extLst>
              </a:tr>
              <a:tr h="433751">
                <a:tc>
                  <a:txBody>
                    <a:bodyPr/>
                    <a:lstStyle/>
                    <a:p>
                      <a:pPr indent="0" algn="ctr">
                        <a:buNone/>
                      </a:pPr>
                      <a:r>
                        <a:rPr lang="en-US" altLang="en-US" sz="1400" b="0" dirty="0">
                          <a:solidFill>
                            <a:srgbClr val="000000"/>
                          </a:solidFill>
                          <a:latin typeface="微软雅黑" panose="020B0503020204020204" pitchFamily="34" charset="-122"/>
                          <a:ea typeface="微软雅黑" panose="020B0503020204020204" pitchFamily="34" charset="-122"/>
                        </a:rPr>
                        <a:t>CB250SS</a:t>
                      </a: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4909658"/>
                  </a:ext>
                </a:extLst>
              </a:tr>
              <a:tr h="433751">
                <a:tc>
                  <a:txBody>
                    <a:bodyPr/>
                    <a:lstStyle/>
                    <a:p>
                      <a:pPr indent="0" algn="ctr">
                        <a:buNone/>
                      </a:pPr>
                      <a:r>
                        <a:rPr lang="zh-CN" sz="1400" b="0" dirty="0">
                          <a:solidFill>
                            <a:srgbClr val="000000"/>
                          </a:solidFill>
                          <a:latin typeface="微软雅黑" panose="020B0503020204020204" pitchFamily="34" charset="-122"/>
                          <a:ea typeface="微软雅黑" panose="020B0503020204020204" pitchFamily="34" charset="-122"/>
                        </a:rPr>
                        <a:t>合计</a:t>
                      </a:r>
                      <a:endParaRPr lang="zh-CN"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0" algn="ctr">
                        <a:buNone/>
                      </a:pPr>
                      <a:endParaRPr lang="en-US" altLang="en-US" sz="1400" b="0" dirty="0">
                        <a:solidFill>
                          <a:srgbClr val="000000"/>
                        </a:solidFill>
                        <a:latin typeface="微软雅黑" panose="020B0503020204020204" pitchFamily="34" charset="-122"/>
                        <a:ea typeface="微软雅黑" panose="020B0503020204020204" pitchFamily="34" charset="-122"/>
                      </a:endParaRPr>
                    </a:p>
                  </a:txBody>
                  <a:tcPr marL="12700" marR="12700" marT="12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52877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9">
            <a:extLst>
              <a:ext uri="{FF2B5EF4-FFF2-40B4-BE49-F238E27FC236}">
                <a16:creationId xmlns:a16="http://schemas.microsoft.com/office/drawing/2014/main" id="{39B8D865-FB15-4AD3-BBCA-0B3DE87E1B82}"/>
              </a:ext>
            </a:extLst>
          </p:cNvPr>
          <p:cNvSpPr>
            <a:spLocks noChangeArrowheads="1"/>
          </p:cNvSpPr>
          <p:nvPr/>
        </p:nvSpPr>
        <p:spPr bwMode="auto">
          <a:xfrm>
            <a:off x="3486000" y="94825"/>
            <a:ext cx="5220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None/>
            </a:pPr>
            <a:r>
              <a:rPr lang="en-US" altLang="zh-CN" sz="2000" b="1" dirty="0">
                <a:latin typeface="Verdana" panose="020B0604030504040204" pitchFamily="34" charset="0"/>
                <a:ea typeface="微软雅黑" panose="020B0503020204020204" pitchFamily="34" charset="-122"/>
              </a:rPr>
              <a:t>8</a:t>
            </a:r>
            <a:r>
              <a:rPr lang="en-US" altLang="ja-JP" sz="2000" b="1" dirty="0">
                <a:latin typeface="Verdana" panose="020B0604030504040204" pitchFamily="34" charset="0"/>
                <a:ea typeface="微软雅黑" panose="020B0503020204020204" pitchFamily="34" charset="-122"/>
              </a:rPr>
              <a:t>. </a:t>
            </a:r>
            <a:r>
              <a:rPr lang="zh-CN" altLang="en-US" sz="2000" b="1" dirty="0">
                <a:latin typeface="Verdana" panose="020B0604030504040204" pitchFamily="34" charset="0"/>
                <a:ea typeface="微软雅黑" panose="020B0503020204020204" pitchFamily="34" charset="-122"/>
              </a:rPr>
              <a:t>拜托事项</a:t>
            </a:r>
            <a:r>
              <a:rPr lang="zh-CN" altLang="en-US" sz="2000" b="1" dirty="0">
                <a:solidFill>
                  <a:srgbClr val="000000"/>
                </a:solidFill>
                <a:latin typeface="Verdana" panose="020B0604030504040204" pitchFamily="34" charset="0"/>
                <a:ea typeface="微软雅黑" panose="020B0503020204020204" pitchFamily="34" charset="-122"/>
              </a:rPr>
              <a:t> </a:t>
            </a:r>
            <a:r>
              <a:rPr lang="en-US" altLang="zh-CN" sz="2000" b="1" dirty="0">
                <a:solidFill>
                  <a:srgbClr val="000000"/>
                </a:solidFill>
                <a:latin typeface="Verdana" panose="020B0604030504040204" pitchFamily="34" charset="0"/>
                <a:ea typeface="微软雅黑" panose="020B0503020204020204" pitchFamily="34" charset="-122"/>
              </a:rPr>
              <a:t>&lt;</a:t>
            </a:r>
            <a:r>
              <a:rPr lang="zh-CN" altLang="en-US" sz="2000" b="1" dirty="0">
                <a:solidFill>
                  <a:srgbClr val="000000"/>
                </a:solidFill>
                <a:latin typeface="Verdana" panose="020B0604030504040204" pitchFamily="34" charset="0"/>
                <a:ea typeface="微软雅黑" panose="020B0503020204020204" pitchFamily="34" charset="-122"/>
              </a:rPr>
              <a:t>联络方式</a:t>
            </a:r>
            <a:r>
              <a:rPr lang="en-US" altLang="zh-CN" sz="2000" b="1" dirty="0">
                <a:solidFill>
                  <a:srgbClr val="000000"/>
                </a:solidFill>
                <a:latin typeface="Verdana" panose="020B0604030504040204" pitchFamily="34" charset="0"/>
                <a:ea typeface="微软雅黑" panose="020B0503020204020204" pitchFamily="34" charset="-122"/>
              </a:rPr>
              <a:t>&gt;</a:t>
            </a:r>
            <a:endParaRPr lang="ja-JP" altLang="en-US" sz="2000" b="1" dirty="0">
              <a:latin typeface="Verdana" panose="020B0604030504040204" pitchFamily="34" charset="0"/>
              <a:ea typeface="微软雅黑" panose="020B0503020204020204" pitchFamily="34" charset="-122"/>
            </a:endParaRPr>
          </a:p>
        </p:txBody>
      </p:sp>
      <p:sp>
        <p:nvSpPr>
          <p:cNvPr id="22" name="Text Box 19">
            <a:extLst>
              <a:ext uri="{FF2B5EF4-FFF2-40B4-BE49-F238E27FC236}">
                <a16:creationId xmlns:a16="http://schemas.microsoft.com/office/drawing/2014/main" id="{258C88D2-82C2-4682-8D1A-0CD70A62BE20}"/>
              </a:ext>
            </a:extLst>
          </p:cNvPr>
          <p:cNvSpPr txBox="1">
            <a:spLocks noChangeArrowheads="1"/>
          </p:cNvSpPr>
          <p:nvPr/>
        </p:nvSpPr>
        <p:spPr bwMode="auto">
          <a:xfrm>
            <a:off x="1590675" y="617716"/>
            <a:ext cx="584487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spcBef>
                <a:spcPct val="20000"/>
              </a:spcBef>
              <a:buChar char="•"/>
              <a:defRPr kumimoji="1"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34" charset="-128"/>
              </a:defRPr>
            </a:lvl9pPr>
          </a:lstStyle>
          <a:p>
            <a:pPr>
              <a:spcBef>
                <a:spcPct val="0"/>
              </a:spcBef>
              <a:buNone/>
            </a:pPr>
            <a:r>
              <a:rPr lang="en-US" altLang="zh-CN" sz="1800" b="1" dirty="0">
                <a:latin typeface="Verdana" panose="020B0604030504040204" pitchFamily="34" charset="0"/>
                <a:ea typeface="Verdana" panose="020B0604030504040204" pitchFamily="34" charset="0"/>
              </a:rPr>
              <a:t>8.1 </a:t>
            </a:r>
            <a:r>
              <a:rPr lang="zh-CN" altLang="en-US" sz="1800" b="1" dirty="0">
                <a:latin typeface="Verdana" panose="020B0604030504040204" pitchFamily="34" charset="0"/>
                <a:ea typeface="微软雅黑" panose="020B0503020204020204" pitchFamily="34" charset="-122"/>
              </a:rPr>
              <a:t>请将以上资料填写签字整理后，以电子邮件发送到</a:t>
            </a:r>
            <a:r>
              <a:rPr lang="en-US" altLang="zh-CN" sz="1800" b="1" dirty="0">
                <a:latin typeface="Verdana" panose="020B0604030504040204" pitchFamily="34" charset="0"/>
                <a:ea typeface="微软雅黑" panose="020B0503020204020204" pitchFamily="34" charset="-122"/>
              </a:rPr>
              <a:t>:</a:t>
            </a:r>
          </a:p>
        </p:txBody>
      </p:sp>
      <p:graphicFrame>
        <p:nvGraphicFramePr>
          <p:cNvPr id="5" name="表格 7">
            <a:extLst>
              <a:ext uri="{FF2B5EF4-FFF2-40B4-BE49-F238E27FC236}">
                <a16:creationId xmlns:a16="http://schemas.microsoft.com/office/drawing/2014/main" id="{F26F21FA-A0D2-4512-BE8A-DEBCE049A082}"/>
              </a:ext>
            </a:extLst>
          </p:cNvPr>
          <p:cNvGraphicFramePr>
            <a:graphicFrameLocks noGrp="1"/>
          </p:cNvGraphicFramePr>
          <p:nvPr>
            <p:extLst>
              <p:ext uri="{D42A27DB-BD31-4B8C-83A1-F6EECF244321}">
                <p14:modId xmlns:p14="http://schemas.microsoft.com/office/powerpoint/2010/main" val="3145389174"/>
              </p:ext>
            </p:extLst>
          </p:nvPr>
        </p:nvGraphicFramePr>
        <p:xfrm>
          <a:off x="2305014" y="1962518"/>
          <a:ext cx="7200000" cy="3276000"/>
        </p:xfrm>
        <a:graphic>
          <a:graphicData uri="http://schemas.openxmlformats.org/drawingml/2006/table">
            <a:tbl>
              <a:tblPr firstRow="1" bandRow="1"/>
              <a:tblGrid>
                <a:gridCol w="1440000">
                  <a:extLst>
                    <a:ext uri="{9D8B030D-6E8A-4147-A177-3AD203B41FA5}">
                      <a16:colId xmlns:a16="http://schemas.microsoft.com/office/drawing/2014/main" val="20000"/>
                    </a:ext>
                  </a:extLst>
                </a:gridCol>
                <a:gridCol w="1440000">
                  <a:extLst>
                    <a:ext uri="{9D8B030D-6E8A-4147-A177-3AD203B41FA5}">
                      <a16:colId xmlns:a16="http://schemas.microsoft.com/office/drawing/2014/main" val="20002"/>
                    </a:ext>
                  </a:extLst>
                </a:gridCol>
                <a:gridCol w="4320000">
                  <a:extLst>
                    <a:ext uri="{9D8B030D-6E8A-4147-A177-3AD203B41FA5}">
                      <a16:colId xmlns:a16="http://schemas.microsoft.com/office/drawing/2014/main" val="1212755092"/>
                    </a:ext>
                  </a:extLst>
                </a:gridCol>
              </a:tblGrid>
              <a:tr h="468000">
                <a:tc gridSpan="3">
                  <a:txBody>
                    <a:bodyPr/>
                    <a:lstStyle>
                      <a:lvl1pPr marL="0" algn="l" defTabSz="914400" rtl="0" eaLnBrk="1" latinLnBrk="0" hangingPunct="1">
                        <a:defRPr kumimoji="1" sz="1800" b="1" kern="1200">
                          <a:solidFill>
                            <a:schemeClr val="lt1"/>
                          </a:solidFill>
                          <a:latin typeface="等线" panose="020F0502020204030204"/>
                        </a:defRPr>
                      </a:lvl1pPr>
                      <a:lvl2pPr marL="457200" algn="l" defTabSz="914400" rtl="0" eaLnBrk="1" latinLnBrk="0" hangingPunct="1">
                        <a:defRPr kumimoji="1" sz="1800" b="1" kern="1200">
                          <a:solidFill>
                            <a:schemeClr val="lt1"/>
                          </a:solidFill>
                          <a:latin typeface="等线" panose="020F0502020204030204"/>
                        </a:defRPr>
                      </a:lvl2pPr>
                      <a:lvl3pPr marL="914400" algn="l" defTabSz="914400" rtl="0" eaLnBrk="1" latinLnBrk="0" hangingPunct="1">
                        <a:defRPr kumimoji="1" sz="1800" b="1" kern="1200">
                          <a:solidFill>
                            <a:schemeClr val="lt1"/>
                          </a:solidFill>
                          <a:latin typeface="等线" panose="020F0502020204030204"/>
                        </a:defRPr>
                      </a:lvl3pPr>
                      <a:lvl4pPr marL="1371600" algn="l" defTabSz="914400" rtl="0" eaLnBrk="1" latinLnBrk="0" hangingPunct="1">
                        <a:defRPr kumimoji="1" sz="1800" b="1" kern="1200">
                          <a:solidFill>
                            <a:schemeClr val="lt1"/>
                          </a:solidFill>
                          <a:latin typeface="等线" panose="020F0502020204030204"/>
                        </a:defRPr>
                      </a:lvl4pPr>
                      <a:lvl5pPr marL="1828800" algn="l" defTabSz="914400" rtl="0" eaLnBrk="1" latinLnBrk="0" hangingPunct="1">
                        <a:defRPr kumimoji="1" sz="1800" b="1" kern="1200">
                          <a:solidFill>
                            <a:schemeClr val="lt1"/>
                          </a:solidFill>
                          <a:latin typeface="等线" panose="020F0502020204030204"/>
                        </a:defRPr>
                      </a:lvl5pPr>
                      <a:lvl6pPr marL="2286000" algn="l" defTabSz="914400" rtl="0" eaLnBrk="1" latinLnBrk="0" hangingPunct="1">
                        <a:defRPr kumimoji="1" sz="1800" b="1" kern="1200">
                          <a:solidFill>
                            <a:schemeClr val="lt1"/>
                          </a:solidFill>
                          <a:latin typeface="等线" panose="020F0502020204030204"/>
                        </a:defRPr>
                      </a:lvl6pPr>
                      <a:lvl7pPr marL="2743200" algn="l" defTabSz="914400" rtl="0" eaLnBrk="1" latinLnBrk="0" hangingPunct="1">
                        <a:defRPr kumimoji="1" sz="1800" b="1" kern="1200">
                          <a:solidFill>
                            <a:schemeClr val="lt1"/>
                          </a:solidFill>
                          <a:latin typeface="等线" panose="020F0502020204030204"/>
                        </a:defRPr>
                      </a:lvl7pPr>
                      <a:lvl8pPr marL="3200400" algn="l" defTabSz="914400" rtl="0" eaLnBrk="1" latinLnBrk="0" hangingPunct="1">
                        <a:defRPr kumimoji="1" sz="1800" b="1" kern="1200">
                          <a:solidFill>
                            <a:schemeClr val="lt1"/>
                          </a:solidFill>
                          <a:latin typeface="等线" panose="020F0502020204030204"/>
                        </a:defRPr>
                      </a:lvl8pPr>
                      <a:lvl9pPr marL="3657600" algn="l" defTabSz="914400" rtl="0" eaLnBrk="1" latinLnBrk="0" hangingPunct="1">
                        <a:defRPr kumimoji="1" sz="1800" b="1" kern="1200">
                          <a:solidFill>
                            <a:schemeClr val="lt1"/>
                          </a:solidFill>
                          <a:latin typeface="等线" panose="020F0502020204030204"/>
                        </a:defRPr>
                      </a:lvl9pPr>
                    </a:lstStyle>
                    <a:p>
                      <a:pPr algn="ctr"/>
                      <a:r>
                        <a:rPr lang="zh-CN" altLang="en-US" sz="1600" b="1" dirty="0">
                          <a:solidFill>
                            <a:schemeClr val="tx1"/>
                          </a:solidFill>
                          <a:latin typeface="Verdana" panose="020B0604030504040204" pitchFamily="34" charset="0"/>
                          <a:ea typeface="微软雅黑" panose="020B0503020204020204" pitchFamily="34" charset="-122"/>
                          <a:cs typeface="Meiryo UI" panose="020B0604030504040204" pitchFamily="34" charset="-128"/>
                        </a:rPr>
                        <a:t>邮箱地址</a:t>
                      </a:r>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hMerge="1">
                  <a:txBody>
                    <a:bodyPr/>
                    <a:lstStyle>
                      <a:lvl1pPr marL="0" algn="l" defTabSz="914400" rtl="0" eaLnBrk="1" latinLnBrk="0" hangingPunct="1">
                        <a:defRPr kumimoji="1" sz="1800" b="1" kern="1200">
                          <a:solidFill>
                            <a:schemeClr val="lt1"/>
                          </a:solidFill>
                          <a:latin typeface="等线" panose="020F0502020204030204"/>
                        </a:defRPr>
                      </a:lvl1pPr>
                      <a:lvl2pPr marL="457200" algn="l" defTabSz="914400" rtl="0" eaLnBrk="1" latinLnBrk="0" hangingPunct="1">
                        <a:defRPr kumimoji="1" sz="1800" b="1" kern="1200">
                          <a:solidFill>
                            <a:schemeClr val="lt1"/>
                          </a:solidFill>
                          <a:latin typeface="等线" panose="020F0502020204030204"/>
                        </a:defRPr>
                      </a:lvl2pPr>
                      <a:lvl3pPr marL="914400" algn="l" defTabSz="914400" rtl="0" eaLnBrk="1" latinLnBrk="0" hangingPunct="1">
                        <a:defRPr kumimoji="1" sz="1800" b="1" kern="1200">
                          <a:solidFill>
                            <a:schemeClr val="lt1"/>
                          </a:solidFill>
                          <a:latin typeface="等线" panose="020F0502020204030204"/>
                        </a:defRPr>
                      </a:lvl3pPr>
                      <a:lvl4pPr marL="1371600" algn="l" defTabSz="914400" rtl="0" eaLnBrk="1" latinLnBrk="0" hangingPunct="1">
                        <a:defRPr kumimoji="1" sz="1800" b="1" kern="1200">
                          <a:solidFill>
                            <a:schemeClr val="lt1"/>
                          </a:solidFill>
                          <a:latin typeface="等线" panose="020F0502020204030204"/>
                        </a:defRPr>
                      </a:lvl4pPr>
                      <a:lvl5pPr marL="1828800" algn="l" defTabSz="914400" rtl="0" eaLnBrk="1" latinLnBrk="0" hangingPunct="1">
                        <a:defRPr kumimoji="1" sz="1800" b="1" kern="1200">
                          <a:solidFill>
                            <a:schemeClr val="lt1"/>
                          </a:solidFill>
                          <a:latin typeface="等线" panose="020F0502020204030204"/>
                        </a:defRPr>
                      </a:lvl5pPr>
                      <a:lvl6pPr marL="2286000" algn="l" defTabSz="914400" rtl="0" eaLnBrk="1" latinLnBrk="0" hangingPunct="1">
                        <a:defRPr kumimoji="1" sz="1800" b="1" kern="1200">
                          <a:solidFill>
                            <a:schemeClr val="lt1"/>
                          </a:solidFill>
                          <a:latin typeface="等线" panose="020F0502020204030204"/>
                        </a:defRPr>
                      </a:lvl6pPr>
                      <a:lvl7pPr marL="2743200" algn="l" defTabSz="914400" rtl="0" eaLnBrk="1" latinLnBrk="0" hangingPunct="1">
                        <a:defRPr kumimoji="1" sz="1800" b="1" kern="1200">
                          <a:solidFill>
                            <a:schemeClr val="lt1"/>
                          </a:solidFill>
                          <a:latin typeface="等线" panose="020F0502020204030204"/>
                        </a:defRPr>
                      </a:lvl7pPr>
                      <a:lvl8pPr marL="3200400" algn="l" defTabSz="914400" rtl="0" eaLnBrk="1" latinLnBrk="0" hangingPunct="1">
                        <a:defRPr kumimoji="1" sz="1800" b="1" kern="1200">
                          <a:solidFill>
                            <a:schemeClr val="lt1"/>
                          </a:solidFill>
                          <a:latin typeface="等线" panose="020F0502020204030204"/>
                        </a:defRPr>
                      </a:lvl8pPr>
                      <a:lvl9pPr marL="3657600" algn="l" defTabSz="914400" rtl="0" eaLnBrk="1" latinLnBrk="0" hangingPunct="1">
                        <a:defRPr kumimoji="1" sz="1800" b="1" kern="1200">
                          <a:solidFill>
                            <a:schemeClr val="lt1"/>
                          </a:solidFill>
                          <a:latin typeface="等线" panose="020F0502020204030204"/>
                        </a:defRPr>
                      </a:lvl9pPr>
                    </a:lstStyle>
                    <a:p>
                      <a:pPr algn="ctr"/>
                      <a:endParaRPr lang="en-US" altLang="zh-CN" sz="1200" b="1" dirty="0">
                        <a:solidFill>
                          <a:schemeClr val="tx1"/>
                        </a:solidFill>
                        <a:latin typeface="Verdana" panose="020B0604030504040204" pitchFamily="34" charset="0"/>
                        <a:ea typeface="Verdana" panose="020B0604030504040204" pitchFamily="34" charset="0"/>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hMerge="1">
                  <a:txBody>
                    <a:bodyPr/>
                    <a:lstStyle/>
                    <a:p>
                      <a:pPr algn="ctr"/>
                      <a:endParaRPr lang="en-US" altLang="zh-CN" sz="1200" b="1" dirty="0">
                        <a:solidFill>
                          <a:schemeClr val="tx1"/>
                        </a:solidFill>
                        <a:latin typeface="Verdana" panose="020B0604030504040204" pitchFamily="34" charset="0"/>
                        <a:ea typeface="Verdana" panose="020B0604030504040204" pitchFamily="34" charset="0"/>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val="10000"/>
                  </a:ext>
                </a:extLst>
              </a:tr>
              <a:tr h="468000">
                <a:tc rowSpan="5">
                  <a:txBody>
                    <a:bodyPr/>
                    <a:lstStyle>
                      <a:lvl1pPr marL="0" algn="l" defTabSz="914400" rtl="0" eaLnBrk="1" latinLnBrk="0" hangingPunct="1">
                        <a:defRPr kumimoji="1" sz="1800" kern="1200">
                          <a:solidFill>
                            <a:schemeClr val="dk1"/>
                          </a:solidFill>
                          <a:latin typeface="等线" panose="020F0502020204030204"/>
                        </a:defRPr>
                      </a:lvl1pPr>
                      <a:lvl2pPr marL="457200" algn="l" defTabSz="914400" rtl="0" eaLnBrk="1" latinLnBrk="0" hangingPunct="1">
                        <a:defRPr kumimoji="1" sz="1800" kern="1200">
                          <a:solidFill>
                            <a:schemeClr val="dk1"/>
                          </a:solidFill>
                          <a:latin typeface="等线" panose="020F0502020204030204"/>
                        </a:defRPr>
                      </a:lvl2pPr>
                      <a:lvl3pPr marL="914400" algn="l" defTabSz="914400" rtl="0" eaLnBrk="1" latinLnBrk="0" hangingPunct="1">
                        <a:defRPr kumimoji="1" sz="1800" kern="1200">
                          <a:solidFill>
                            <a:schemeClr val="dk1"/>
                          </a:solidFill>
                          <a:latin typeface="等线" panose="020F0502020204030204"/>
                        </a:defRPr>
                      </a:lvl3pPr>
                      <a:lvl4pPr marL="1371600" algn="l" defTabSz="914400" rtl="0" eaLnBrk="1" latinLnBrk="0" hangingPunct="1">
                        <a:defRPr kumimoji="1" sz="1800" kern="1200">
                          <a:solidFill>
                            <a:schemeClr val="dk1"/>
                          </a:solidFill>
                          <a:latin typeface="等线" panose="020F0502020204030204"/>
                        </a:defRPr>
                      </a:lvl4pPr>
                      <a:lvl5pPr marL="1828800" algn="l" defTabSz="914400" rtl="0" eaLnBrk="1" latinLnBrk="0" hangingPunct="1">
                        <a:defRPr kumimoji="1" sz="1800" kern="1200">
                          <a:solidFill>
                            <a:schemeClr val="dk1"/>
                          </a:solidFill>
                          <a:latin typeface="等线" panose="020F0502020204030204"/>
                        </a:defRPr>
                      </a:lvl5pPr>
                      <a:lvl6pPr marL="2286000" algn="l" defTabSz="914400" rtl="0" eaLnBrk="1" latinLnBrk="0" hangingPunct="1">
                        <a:defRPr kumimoji="1" sz="1800" kern="1200">
                          <a:solidFill>
                            <a:schemeClr val="dk1"/>
                          </a:solidFill>
                          <a:latin typeface="等线" panose="020F0502020204030204"/>
                        </a:defRPr>
                      </a:lvl6pPr>
                      <a:lvl7pPr marL="2743200" algn="l" defTabSz="914400" rtl="0" eaLnBrk="1" latinLnBrk="0" hangingPunct="1">
                        <a:defRPr kumimoji="1" sz="1800" kern="1200">
                          <a:solidFill>
                            <a:schemeClr val="dk1"/>
                          </a:solidFill>
                          <a:latin typeface="等线" panose="020F0502020204030204"/>
                        </a:defRPr>
                      </a:lvl7pPr>
                      <a:lvl8pPr marL="3200400" algn="l" defTabSz="914400" rtl="0" eaLnBrk="1" latinLnBrk="0" hangingPunct="1">
                        <a:defRPr kumimoji="1" sz="1800" kern="1200">
                          <a:solidFill>
                            <a:schemeClr val="dk1"/>
                          </a:solidFill>
                          <a:latin typeface="等线" panose="020F0502020204030204"/>
                        </a:defRPr>
                      </a:lvl8pPr>
                      <a:lvl9pPr marL="3657600" algn="l" defTabSz="914400" rtl="0" eaLnBrk="1" latinLnBrk="0" hangingPunct="1">
                        <a:defRPr kumimoji="1" sz="1800" kern="1200">
                          <a:solidFill>
                            <a:schemeClr val="dk1"/>
                          </a:solidFill>
                          <a:latin typeface="等线" panose="020F0502020204030204"/>
                        </a:defRPr>
                      </a:lvl9pPr>
                    </a:lstStyle>
                    <a:p>
                      <a:pPr algn="ctr"/>
                      <a:r>
                        <a:rPr lang="zh-CN" altLang="en-US" sz="1600" b="1" dirty="0">
                          <a:latin typeface="Verdana" panose="020B0604030504040204" pitchFamily="34" charset="0"/>
                          <a:ea typeface="微软雅黑" panose="020B0503020204020204" pitchFamily="34" charset="-122"/>
                        </a:rPr>
                        <a:t>主送：</a:t>
                      </a:r>
                      <a:endParaRPr lang="zh-CN" altLang="en-US" sz="16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等线" panose="020F0502020204030204"/>
                        </a:defRPr>
                      </a:lvl1pPr>
                      <a:lvl2pPr marL="457200" algn="l" defTabSz="914400" rtl="0" eaLnBrk="1" latinLnBrk="0" hangingPunct="1">
                        <a:defRPr kumimoji="1" sz="1800" kern="1200">
                          <a:solidFill>
                            <a:schemeClr val="dk1"/>
                          </a:solidFill>
                          <a:latin typeface="等线" panose="020F0502020204030204"/>
                        </a:defRPr>
                      </a:lvl2pPr>
                      <a:lvl3pPr marL="914400" algn="l" defTabSz="914400" rtl="0" eaLnBrk="1" latinLnBrk="0" hangingPunct="1">
                        <a:defRPr kumimoji="1" sz="1800" kern="1200">
                          <a:solidFill>
                            <a:schemeClr val="dk1"/>
                          </a:solidFill>
                          <a:latin typeface="等线" panose="020F0502020204030204"/>
                        </a:defRPr>
                      </a:lvl3pPr>
                      <a:lvl4pPr marL="1371600" algn="l" defTabSz="914400" rtl="0" eaLnBrk="1" latinLnBrk="0" hangingPunct="1">
                        <a:defRPr kumimoji="1" sz="1800" kern="1200">
                          <a:solidFill>
                            <a:schemeClr val="dk1"/>
                          </a:solidFill>
                          <a:latin typeface="等线" panose="020F0502020204030204"/>
                        </a:defRPr>
                      </a:lvl4pPr>
                      <a:lvl5pPr marL="1828800" algn="l" defTabSz="914400" rtl="0" eaLnBrk="1" latinLnBrk="0" hangingPunct="1">
                        <a:defRPr kumimoji="1" sz="1800" kern="1200">
                          <a:solidFill>
                            <a:schemeClr val="dk1"/>
                          </a:solidFill>
                          <a:latin typeface="等线" panose="020F0502020204030204"/>
                        </a:defRPr>
                      </a:lvl5pPr>
                      <a:lvl6pPr marL="2286000" algn="l" defTabSz="914400" rtl="0" eaLnBrk="1" latinLnBrk="0" hangingPunct="1">
                        <a:defRPr kumimoji="1" sz="1800" kern="1200">
                          <a:solidFill>
                            <a:schemeClr val="dk1"/>
                          </a:solidFill>
                          <a:latin typeface="等线" panose="020F0502020204030204"/>
                        </a:defRPr>
                      </a:lvl6pPr>
                      <a:lvl7pPr marL="2743200" algn="l" defTabSz="914400" rtl="0" eaLnBrk="1" latinLnBrk="0" hangingPunct="1">
                        <a:defRPr kumimoji="1" sz="1800" kern="1200">
                          <a:solidFill>
                            <a:schemeClr val="dk1"/>
                          </a:solidFill>
                          <a:latin typeface="等线" panose="020F0502020204030204"/>
                        </a:defRPr>
                      </a:lvl7pPr>
                      <a:lvl8pPr marL="3200400" algn="l" defTabSz="914400" rtl="0" eaLnBrk="1" latinLnBrk="0" hangingPunct="1">
                        <a:defRPr kumimoji="1" sz="1800" kern="1200">
                          <a:solidFill>
                            <a:schemeClr val="dk1"/>
                          </a:solidFill>
                          <a:latin typeface="等线" panose="020F0502020204030204"/>
                        </a:defRPr>
                      </a:lvl8pPr>
                      <a:lvl9pPr marL="3657600" algn="l" defTabSz="914400" rtl="0" eaLnBrk="1" latinLnBrk="0" hangingPunct="1">
                        <a:defRPr kumimoji="1" sz="1800" kern="1200">
                          <a:solidFill>
                            <a:schemeClr val="dk1"/>
                          </a:solidFill>
                          <a:latin typeface="等线" panose="020F0502020204030204"/>
                        </a:defRPr>
                      </a:lvl9pPr>
                    </a:lstStyle>
                    <a:p>
                      <a:pPr algn="l"/>
                      <a:r>
                        <a:rPr lang="zh-CN" altLang="en-US" sz="1600" b="1" dirty="0">
                          <a:solidFill>
                            <a:schemeClr val="tx1"/>
                          </a:solidFill>
                          <a:latin typeface="Verdana" panose="020B0604030504040204" pitchFamily="34" charset="0"/>
                          <a:ea typeface="微软雅黑" panose="020B0503020204020204" pitchFamily="34" charset="-122"/>
                          <a:cs typeface="Meiryo UI" panose="020B0604030504040204" pitchFamily="34" charset="-128"/>
                        </a:rPr>
                        <a:t>晁艳军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1" kern="1200" dirty="0">
                          <a:solidFill>
                            <a:schemeClr val="tx1"/>
                          </a:solidFill>
                          <a:latin typeface="Verdana" panose="020B0604030504040204" pitchFamily="34" charset="0"/>
                          <a:ea typeface="Verdana" panose="020B0604030504040204" pitchFamily="34" charset="0"/>
                          <a:cs typeface="+mn-cs"/>
                        </a:rPr>
                        <a:t>Yanjun_Chao@honda.com.cn</a:t>
                      </a:r>
                      <a:endParaRPr kumimoji="1" lang="zh-CN" altLang="en-US" sz="1600" b="1" kern="1200" dirty="0">
                        <a:solidFill>
                          <a:schemeClr val="tx1"/>
                        </a:solidFill>
                        <a:latin typeface="Verdana" panose="020B0604030504040204" pitchFamily="34" charset="0"/>
                        <a:ea typeface="微软雅黑" panose="020B0503020204020204" pitchFamily="34" charset="-122"/>
                        <a:cs typeface="+mn-cs"/>
                      </a:endParaRPr>
                    </a:p>
                  </a:txBody>
                  <a:tcPr anchor="ctr">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468000">
                <a:tc vMerge="1">
                  <a:txBody>
                    <a:bodyPr/>
                    <a:lstStyle/>
                    <a:p>
                      <a:endParaRPr lang="zh-CN" altLang="en-US"/>
                    </a:p>
                  </a:txBody>
                  <a:tcPr/>
                </a:tc>
                <a:tc>
                  <a:txBody>
                    <a:bodyPr/>
                    <a:lstStyle>
                      <a:lvl1pPr marL="0" algn="l" defTabSz="914400" rtl="0" eaLnBrk="1" latinLnBrk="0" hangingPunct="1">
                        <a:defRPr kumimoji="1" sz="1800" kern="1200">
                          <a:solidFill>
                            <a:schemeClr val="dk1"/>
                          </a:solidFill>
                          <a:latin typeface="等线" panose="020F0502020204030204"/>
                        </a:defRPr>
                      </a:lvl1pPr>
                      <a:lvl2pPr marL="457200" algn="l" defTabSz="914400" rtl="0" eaLnBrk="1" latinLnBrk="0" hangingPunct="1">
                        <a:defRPr kumimoji="1" sz="1800" kern="1200">
                          <a:solidFill>
                            <a:schemeClr val="dk1"/>
                          </a:solidFill>
                          <a:latin typeface="等线" panose="020F0502020204030204"/>
                        </a:defRPr>
                      </a:lvl2pPr>
                      <a:lvl3pPr marL="914400" algn="l" defTabSz="914400" rtl="0" eaLnBrk="1" latinLnBrk="0" hangingPunct="1">
                        <a:defRPr kumimoji="1" sz="1800" kern="1200">
                          <a:solidFill>
                            <a:schemeClr val="dk1"/>
                          </a:solidFill>
                          <a:latin typeface="等线" panose="020F0502020204030204"/>
                        </a:defRPr>
                      </a:lvl3pPr>
                      <a:lvl4pPr marL="1371600" algn="l" defTabSz="914400" rtl="0" eaLnBrk="1" latinLnBrk="0" hangingPunct="1">
                        <a:defRPr kumimoji="1" sz="1800" kern="1200">
                          <a:solidFill>
                            <a:schemeClr val="dk1"/>
                          </a:solidFill>
                          <a:latin typeface="等线" panose="020F0502020204030204"/>
                        </a:defRPr>
                      </a:lvl4pPr>
                      <a:lvl5pPr marL="1828800" algn="l" defTabSz="914400" rtl="0" eaLnBrk="1" latinLnBrk="0" hangingPunct="1">
                        <a:defRPr kumimoji="1" sz="1800" kern="1200">
                          <a:solidFill>
                            <a:schemeClr val="dk1"/>
                          </a:solidFill>
                          <a:latin typeface="等线" panose="020F0502020204030204"/>
                        </a:defRPr>
                      </a:lvl5pPr>
                      <a:lvl6pPr marL="2286000" algn="l" defTabSz="914400" rtl="0" eaLnBrk="1" latinLnBrk="0" hangingPunct="1">
                        <a:defRPr kumimoji="1" sz="1800" kern="1200">
                          <a:solidFill>
                            <a:schemeClr val="dk1"/>
                          </a:solidFill>
                          <a:latin typeface="等线" panose="020F0502020204030204"/>
                        </a:defRPr>
                      </a:lvl6pPr>
                      <a:lvl7pPr marL="2743200" algn="l" defTabSz="914400" rtl="0" eaLnBrk="1" latinLnBrk="0" hangingPunct="1">
                        <a:defRPr kumimoji="1" sz="1800" kern="1200">
                          <a:solidFill>
                            <a:schemeClr val="dk1"/>
                          </a:solidFill>
                          <a:latin typeface="等线" panose="020F0502020204030204"/>
                        </a:defRPr>
                      </a:lvl7pPr>
                      <a:lvl8pPr marL="3200400" algn="l" defTabSz="914400" rtl="0" eaLnBrk="1" latinLnBrk="0" hangingPunct="1">
                        <a:defRPr kumimoji="1" sz="1800" kern="1200">
                          <a:solidFill>
                            <a:schemeClr val="dk1"/>
                          </a:solidFill>
                          <a:latin typeface="等线" panose="020F0502020204030204"/>
                        </a:defRPr>
                      </a:lvl8pPr>
                      <a:lvl9pPr marL="3657600" algn="l" defTabSz="914400" rtl="0" eaLnBrk="1" latinLnBrk="0" hangingPunct="1">
                        <a:defRPr kumimoji="1" sz="1800" kern="1200">
                          <a:solidFill>
                            <a:schemeClr val="dk1"/>
                          </a:solidFill>
                          <a:latin typeface="等线" panose="020F0502020204030204"/>
                        </a:defRPr>
                      </a:lvl9pPr>
                    </a:lstStyle>
                    <a:p>
                      <a:pPr algn="l"/>
                      <a:r>
                        <a:rPr lang="zh-CN" altLang="en-US" sz="1600" b="1" dirty="0">
                          <a:latin typeface="Verdana" panose="020B0604030504040204" pitchFamily="34" charset="0"/>
                          <a:ea typeface="微软雅黑" panose="020B0503020204020204" pitchFamily="34" charset="-122"/>
                        </a:rPr>
                        <a:t>杨英</a:t>
                      </a:r>
                      <a:endParaRPr lang="zh-CN" altLang="en-US" sz="16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dash"/>
                      <a:round/>
                      <a:headEnd type="none" w="med" len="med"/>
                      <a:tailEnd type="none" w="med" len="med"/>
                    </a:lnT>
                    <a:lnB w="12700" cap="flat" cmpd="sng" algn="ctr">
                      <a:solidFill>
                        <a:sysClr val="windowText" lastClr="000000"/>
                      </a:solidFill>
                      <a:prstDash val="dash"/>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1" kern="1200" dirty="0">
                          <a:solidFill>
                            <a:schemeClr val="tx1"/>
                          </a:solidFill>
                          <a:latin typeface="Verdana" panose="020B0604030504040204" pitchFamily="34" charset="0"/>
                          <a:ea typeface="Verdana" panose="020B0604030504040204" pitchFamily="34" charset="0"/>
                          <a:cs typeface="+mn-cs"/>
                        </a:rPr>
                        <a:t>Ying_Yang@honda.com.cn</a:t>
                      </a:r>
                      <a:endParaRPr kumimoji="1" lang="zh-CN" altLang="en-US" sz="1600" b="1" kern="1200" dirty="0">
                        <a:solidFill>
                          <a:schemeClr val="tx1"/>
                        </a:solidFill>
                        <a:latin typeface="Verdana" panose="020B0604030504040204" pitchFamily="34" charset="0"/>
                        <a:ea typeface="微软雅黑" panose="020B0503020204020204" pitchFamily="34" charset="-122"/>
                        <a:cs typeface="+mn-cs"/>
                      </a:endParaRPr>
                    </a:p>
                  </a:txBody>
                  <a:tcPr anchor="ctr">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dash"/>
                      <a:round/>
                      <a:headEnd type="none" w="med" len="med"/>
                      <a:tailEnd type="none" w="med" len="med"/>
                    </a:lnT>
                    <a:lnB w="12700" cap="flat" cmpd="sng" algn="ctr">
                      <a:solidFill>
                        <a:sysClr val="windowText" lastClr="000000"/>
                      </a:solidFill>
                      <a:prstDash val="dash"/>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387009291"/>
                  </a:ext>
                </a:extLst>
              </a:tr>
              <a:tr h="468000">
                <a:tc vMerge="1">
                  <a:txBody>
                    <a:bodyPr/>
                    <a:lstStyle/>
                    <a:p>
                      <a:endParaRPr lang="zh-CN" altLang="en-US" sz="14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1" kern="1200" dirty="0">
                          <a:solidFill>
                            <a:schemeClr val="dk1"/>
                          </a:solidFill>
                          <a:latin typeface="Verdana" panose="020B0604030504040204" pitchFamily="34" charset="0"/>
                          <a:ea typeface="微软雅黑" panose="020B0503020204020204" pitchFamily="34" charset="-122"/>
                          <a:cs typeface="+mn-cs"/>
                        </a:rPr>
                        <a:t>张丽君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dash"/>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1" u="none" kern="1200" dirty="0">
                          <a:solidFill>
                            <a:schemeClr val="tx1"/>
                          </a:solidFill>
                          <a:latin typeface="Verdana" panose="020B0604030504040204" pitchFamily="34" charset="0"/>
                          <a:ea typeface="Verdana" panose="020B0604030504040204" pitchFamily="34" charset="0"/>
                          <a:cs typeface="+mn-cs"/>
                        </a:rPr>
                        <a:t>Lijun_Zhang@honda.com.cn</a:t>
                      </a:r>
                    </a:p>
                  </a:txBody>
                  <a:tcPr anchor="ctr">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dash"/>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513423996"/>
                  </a:ext>
                </a:extLst>
              </a:tr>
              <a:tr h="468000">
                <a:tc vMerge="1">
                  <a:txBody>
                    <a:bodyPr/>
                    <a:lstStyle/>
                    <a:p>
                      <a:pPr algn="ctr"/>
                      <a:endParaRPr lang="zh-CN" altLang="en-US" sz="16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1" kern="1200" dirty="0">
                          <a:solidFill>
                            <a:schemeClr val="dk1"/>
                          </a:solidFill>
                          <a:latin typeface="Verdana" panose="020B0604030504040204" pitchFamily="34" charset="0"/>
                          <a:ea typeface="微软雅黑" panose="020B0503020204020204" pitchFamily="34" charset="-122"/>
                          <a:cs typeface="+mn-cs"/>
                        </a:rPr>
                        <a:t>王乐</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1" u="none" kern="1200" dirty="0">
                          <a:solidFill>
                            <a:schemeClr val="tx1"/>
                          </a:solidFill>
                          <a:latin typeface="Verdana" panose="020B0604030504040204" pitchFamily="34" charset="0"/>
                          <a:ea typeface="Verdana" panose="020B0604030504040204" pitchFamily="34" charset="0"/>
                          <a:cs typeface="+mn-cs"/>
                        </a:rPr>
                        <a:t>le_wang@honda.com.cn</a:t>
                      </a:r>
                    </a:p>
                  </a:txBody>
                  <a:tcPr anchor="ctr">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523674138"/>
                  </a:ext>
                </a:extLst>
              </a:tr>
              <a:tr h="468000">
                <a:tc vMerge="1">
                  <a:txBody>
                    <a:bodyPr/>
                    <a:lstStyle/>
                    <a:p>
                      <a:pPr algn="ctr"/>
                      <a:endParaRPr lang="zh-CN" altLang="en-US" sz="1600" b="0" dirty="0">
                        <a:solidFill>
                          <a:schemeClr val="tx1"/>
                        </a:solidFill>
                        <a:latin typeface="Verdana" panose="020B0604030504040204" pitchFamily="34" charset="0"/>
                        <a:ea typeface="微软雅黑" panose="020B0503020204020204" pitchFamily="34" charset="-122"/>
                        <a:cs typeface="Meiryo UI" panose="020B0604030504040204" pitchFamily="34" charset="-128"/>
                      </a:endParaRPr>
                    </a:p>
                  </a:txBody>
                  <a:tcPr anchor="ctr">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1" kern="1200" dirty="0">
                          <a:solidFill>
                            <a:schemeClr val="dk1"/>
                          </a:solidFill>
                          <a:latin typeface="Verdana" panose="020B0604030504040204" pitchFamily="34" charset="0"/>
                          <a:ea typeface="微软雅黑" panose="020B0503020204020204" pitchFamily="34" charset="-122"/>
                          <a:cs typeface="+mn-cs"/>
                        </a:rPr>
                        <a:t>张家宁</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sz="1600" b="1" u="none" kern="1200" dirty="0">
                          <a:solidFill>
                            <a:schemeClr val="tx1"/>
                          </a:solidFill>
                          <a:latin typeface="Verdana" panose="020B0604030504040204" pitchFamily="34" charset="0"/>
                          <a:ea typeface="Verdana" panose="020B0604030504040204" pitchFamily="34" charset="0"/>
                          <a:cs typeface="+mn-cs"/>
                        </a:rPr>
                        <a:t>jianing_zhang@honda.com.cn</a:t>
                      </a:r>
                    </a:p>
                  </a:txBody>
                  <a:tcPr anchor="ctr">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41634586"/>
                  </a:ext>
                </a:extLst>
              </a:tr>
              <a:tr h="468000">
                <a:tc>
                  <a:txBody>
                    <a:bodyPr/>
                    <a:lstStyle>
                      <a:lvl1pPr marL="0" algn="l" defTabSz="914400" rtl="0" eaLnBrk="1" latinLnBrk="0" hangingPunct="1">
                        <a:defRPr kumimoji="1" sz="1800" kern="1200">
                          <a:solidFill>
                            <a:schemeClr val="dk1"/>
                          </a:solidFill>
                          <a:latin typeface="等线" panose="020F0502020204030204"/>
                        </a:defRPr>
                      </a:lvl1pPr>
                      <a:lvl2pPr marL="457200" algn="l" defTabSz="914400" rtl="0" eaLnBrk="1" latinLnBrk="0" hangingPunct="1">
                        <a:defRPr kumimoji="1" sz="1800" kern="1200">
                          <a:solidFill>
                            <a:schemeClr val="dk1"/>
                          </a:solidFill>
                          <a:latin typeface="等线" panose="020F0502020204030204"/>
                        </a:defRPr>
                      </a:lvl2pPr>
                      <a:lvl3pPr marL="914400" algn="l" defTabSz="914400" rtl="0" eaLnBrk="1" latinLnBrk="0" hangingPunct="1">
                        <a:defRPr kumimoji="1" sz="1800" kern="1200">
                          <a:solidFill>
                            <a:schemeClr val="dk1"/>
                          </a:solidFill>
                          <a:latin typeface="等线" panose="020F0502020204030204"/>
                        </a:defRPr>
                      </a:lvl3pPr>
                      <a:lvl4pPr marL="1371600" algn="l" defTabSz="914400" rtl="0" eaLnBrk="1" latinLnBrk="0" hangingPunct="1">
                        <a:defRPr kumimoji="1" sz="1800" kern="1200">
                          <a:solidFill>
                            <a:schemeClr val="dk1"/>
                          </a:solidFill>
                          <a:latin typeface="等线" panose="020F0502020204030204"/>
                        </a:defRPr>
                      </a:lvl4pPr>
                      <a:lvl5pPr marL="1828800" algn="l" defTabSz="914400" rtl="0" eaLnBrk="1" latinLnBrk="0" hangingPunct="1">
                        <a:defRPr kumimoji="1" sz="1800" kern="1200">
                          <a:solidFill>
                            <a:schemeClr val="dk1"/>
                          </a:solidFill>
                          <a:latin typeface="等线" panose="020F0502020204030204"/>
                        </a:defRPr>
                      </a:lvl5pPr>
                      <a:lvl6pPr marL="2286000" algn="l" defTabSz="914400" rtl="0" eaLnBrk="1" latinLnBrk="0" hangingPunct="1">
                        <a:defRPr kumimoji="1" sz="1800" kern="1200">
                          <a:solidFill>
                            <a:schemeClr val="dk1"/>
                          </a:solidFill>
                          <a:latin typeface="等线" panose="020F0502020204030204"/>
                        </a:defRPr>
                      </a:lvl6pPr>
                      <a:lvl7pPr marL="2743200" algn="l" defTabSz="914400" rtl="0" eaLnBrk="1" latinLnBrk="0" hangingPunct="1">
                        <a:defRPr kumimoji="1" sz="1800" kern="1200">
                          <a:solidFill>
                            <a:schemeClr val="dk1"/>
                          </a:solidFill>
                          <a:latin typeface="等线" panose="020F0502020204030204"/>
                        </a:defRPr>
                      </a:lvl7pPr>
                      <a:lvl8pPr marL="3200400" algn="l" defTabSz="914400" rtl="0" eaLnBrk="1" latinLnBrk="0" hangingPunct="1">
                        <a:defRPr kumimoji="1" sz="1800" kern="1200">
                          <a:solidFill>
                            <a:schemeClr val="dk1"/>
                          </a:solidFill>
                          <a:latin typeface="等线" panose="020F0502020204030204"/>
                        </a:defRPr>
                      </a:lvl8pPr>
                      <a:lvl9pPr marL="3657600" algn="l" defTabSz="914400" rtl="0" eaLnBrk="1" latinLnBrk="0" hangingPunct="1">
                        <a:defRPr kumimoji="1" sz="1800" kern="1200">
                          <a:solidFill>
                            <a:schemeClr val="dk1"/>
                          </a:solidFill>
                          <a:latin typeface="等线" panose="020F0502020204030204"/>
                        </a:defRPr>
                      </a:lvl9pPr>
                    </a:lstStyle>
                    <a:p>
                      <a:pPr algn="ctr"/>
                      <a:r>
                        <a:rPr lang="zh-CN" altLang="en-US" sz="1600" b="1" dirty="0">
                          <a:latin typeface="Verdana" panose="020B0604030504040204" pitchFamily="34" charset="0"/>
                          <a:ea typeface="微软雅黑" panose="020B0503020204020204" pitchFamily="34" charset="-122"/>
                        </a:rPr>
                        <a:t>抄送：</a:t>
                      </a:r>
                      <a:endParaRPr lang="en-US" altLang="zh-CN" sz="1600" b="1" dirty="0">
                        <a:latin typeface="Verdana" panose="020B0604030504040204" pitchFamily="34" charset="0"/>
                        <a:ea typeface="微软雅黑" panose="020B0503020204020204" pitchFamily="34" charset="-122"/>
                      </a:endParaRPr>
                    </a:p>
                  </a:txBody>
                  <a:tcPr anchor="ctr">
                    <a:lnL w="28575"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dk1"/>
                          </a:solidFill>
                          <a:latin typeface="等线" panose="020F0502020204030204"/>
                        </a:defRPr>
                      </a:lvl1pPr>
                      <a:lvl2pPr marL="457200" algn="l" defTabSz="914400" rtl="0" eaLnBrk="1" latinLnBrk="0" hangingPunct="1">
                        <a:defRPr kumimoji="1" sz="1800" kern="1200">
                          <a:solidFill>
                            <a:schemeClr val="dk1"/>
                          </a:solidFill>
                          <a:latin typeface="等线" panose="020F0502020204030204"/>
                        </a:defRPr>
                      </a:lvl2pPr>
                      <a:lvl3pPr marL="914400" algn="l" defTabSz="914400" rtl="0" eaLnBrk="1" latinLnBrk="0" hangingPunct="1">
                        <a:defRPr kumimoji="1" sz="1800" kern="1200">
                          <a:solidFill>
                            <a:schemeClr val="dk1"/>
                          </a:solidFill>
                          <a:latin typeface="等线" panose="020F0502020204030204"/>
                        </a:defRPr>
                      </a:lvl3pPr>
                      <a:lvl4pPr marL="1371600" algn="l" defTabSz="914400" rtl="0" eaLnBrk="1" latinLnBrk="0" hangingPunct="1">
                        <a:defRPr kumimoji="1" sz="1800" kern="1200">
                          <a:solidFill>
                            <a:schemeClr val="dk1"/>
                          </a:solidFill>
                          <a:latin typeface="等线" panose="020F0502020204030204"/>
                        </a:defRPr>
                      </a:lvl4pPr>
                      <a:lvl5pPr marL="1828800" algn="l" defTabSz="914400" rtl="0" eaLnBrk="1" latinLnBrk="0" hangingPunct="1">
                        <a:defRPr kumimoji="1" sz="1800" kern="1200">
                          <a:solidFill>
                            <a:schemeClr val="dk1"/>
                          </a:solidFill>
                          <a:latin typeface="等线" panose="020F0502020204030204"/>
                        </a:defRPr>
                      </a:lvl5pPr>
                      <a:lvl6pPr marL="2286000" algn="l" defTabSz="914400" rtl="0" eaLnBrk="1" latinLnBrk="0" hangingPunct="1">
                        <a:defRPr kumimoji="1" sz="1800" kern="1200">
                          <a:solidFill>
                            <a:schemeClr val="dk1"/>
                          </a:solidFill>
                          <a:latin typeface="等线" panose="020F0502020204030204"/>
                        </a:defRPr>
                      </a:lvl6pPr>
                      <a:lvl7pPr marL="2743200" algn="l" defTabSz="914400" rtl="0" eaLnBrk="1" latinLnBrk="0" hangingPunct="1">
                        <a:defRPr kumimoji="1" sz="1800" kern="1200">
                          <a:solidFill>
                            <a:schemeClr val="dk1"/>
                          </a:solidFill>
                          <a:latin typeface="等线" panose="020F0502020204030204"/>
                        </a:defRPr>
                      </a:lvl7pPr>
                      <a:lvl8pPr marL="3200400" algn="l" defTabSz="914400" rtl="0" eaLnBrk="1" latinLnBrk="0" hangingPunct="1">
                        <a:defRPr kumimoji="1" sz="1800" kern="1200">
                          <a:solidFill>
                            <a:schemeClr val="dk1"/>
                          </a:solidFill>
                          <a:latin typeface="等线" panose="020F0502020204030204"/>
                        </a:defRPr>
                      </a:lvl8pPr>
                      <a:lvl9pPr marL="3657600" algn="l" defTabSz="914400" rtl="0" eaLnBrk="1" latinLnBrk="0" hangingPunct="1">
                        <a:defRPr kumimoji="1" sz="1800" kern="1200">
                          <a:solidFill>
                            <a:schemeClr val="dk1"/>
                          </a:solidFill>
                          <a:latin typeface="等线" panose="020F0502020204030204"/>
                        </a:defRPr>
                      </a:lvl9pPr>
                    </a:lstStyle>
                    <a:p>
                      <a:pPr algn="l"/>
                      <a:r>
                        <a:rPr lang="zh-CN" altLang="en-US" sz="1600" b="1" dirty="0">
                          <a:latin typeface="Verdana" panose="020B0604030504040204" pitchFamily="34" charset="0"/>
                          <a:ea typeface="微软雅黑" panose="020B0503020204020204" pitchFamily="34" charset="-122"/>
                        </a:rPr>
                        <a:t>朱科长</a:t>
                      </a:r>
                      <a:endParaRPr lang="en-US" altLang="zh-CN" sz="1600" b="1" dirty="0">
                        <a:latin typeface="Verdana" panose="020B0604030504040204" pitchFamily="34" charset="0"/>
                        <a:ea typeface="微软雅黑" panose="020B0503020204020204" pitchFamily="34" charset="-122"/>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kumimoji="1" sz="1800" kern="1200">
                          <a:solidFill>
                            <a:schemeClr val="tx1"/>
                          </a:solidFill>
                          <a:latin typeface="Calibri" panose="020F0502020204030204"/>
                        </a:defRPr>
                      </a:lvl1pPr>
                      <a:lvl2pPr marL="457200" algn="l" defTabSz="914400" rtl="0" eaLnBrk="1" latinLnBrk="0" hangingPunct="1">
                        <a:defRPr kumimoji="1" sz="1800" kern="1200">
                          <a:solidFill>
                            <a:schemeClr val="tx1"/>
                          </a:solidFill>
                          <a:latin typeface="Calibri" panose="020F0502020204030204"/>
                        </a:defRPr>
                      </a:lvl2pPr>
                      <a:lvl3pPr marL="914400" algn="l" defTabSz="914400" rtl="0" eaLnBrk="1" latinLnBrk="0" hangingPunct="1">
                        <a:defRPr kumimoji="1" sz="1800" kern="1200">
                          <a:solidFill>
                            <a:schemeClr val="tx1"/>
                          </a:solidFill>
                          <a:latin typeface="Calibri" panose="020F0502020204030204"/>
                        </a:defRPr>
                      </a:lvl3pPr>
                      <a:lvl4pPr marL="1371600" algn="l" defTabSz="914400" rtl="0" eaLnBrk="1" latinLnBrk="0" hangingPunct="1">
                        <a:defRPr kumimoji="1" sz="1800" kern="1200">
                          <a:solidFill>
                            <a:schemeClr val="tx1"/>
                          </a:solidFill>
                          <a:latin typeface="Calibri" panose="020F0502020204030204"/>
                        </a:defRPr>
                      </a:lvl4pPr>
                      <a:lvl5pPr marL="1828800" algn="l" defTabSz="914400" rtl="0" eaLnBrk="1" latinLnBrk="0" hangingPunct="1">
                        <a:defRPr kumimoji="1" sz="1800" kern="1200">
                          <a:solidFill>
                            <a:schemeClr val="tx1"/>
                          </a:solidFill>
                          <a:latin typeface="Calibri" panose="020F0502020204030204"/>
                        </a:defRPr>
                      </a:lvl5pPr>
                      <a:lvl6pPr marL="2286000" algn="l" defTabSz="914400" rtl="0" eaLnBrk="1" latinLnBrk="0" hangingPunct="1">
                        <a:defRPr kumimoji="1" sz="1800" kern="1200">
                          <a:solidFill>
                            <a:schemeClr val="tx1"/>
                          </a:solidFill>
                          <a:latin typeface="Calibri" panose="020F0502020204030204"/>
                        </a:defRPr>
                      </a:lvl6pPr>
                      <a:lvl7pPr marL="2743200" algn="l" defTabSz="914400" rtl="0" eaLnBrk="1" latinLnBrk="0" hangingPunct="1">
                        <a:defRPr kumimoji="1" sz="1800" kern="1200">
                          <a:solidFill>
                            <a:schemeClr val="tx1"/>
                          </a:solidFill>
                          <a:latin typeface="Calibri" panose="020F0502020204030204"/>
                        </a:defRPr>
                      </a:lvl7pPr>
                      <a:lvl8pPr marL="3200400" algn="l" defTabSz="914400" rtl="0" eaLnBrk="1" latinLnBrk="0" hangingPunct="1">
                        <a:defRPr kumimoji="1" sz="1800" kern="1200">
                          <a:solidFill>
                            <a:schemeClr val="tx1"/>
                          </a:solidFill>
                          <a:latin typeface="Calibri" panose="020F0502020204030204"/>
                        </a:defRPr>
                      </a:lvl8pPr>
                      <a:lvl9pPr marL="3657600" algn="l" defTabSz="914400" rtl="0" eaLnBrk="1" latinLnBrk="0" hangingPunct="1">
                        <a:defRPr kumimoji="1" sz="1800" kern="1200">
                          <a:solidFill>
                            <a:schemeClr val="tx1"/>
                          </a:solidFill>
                          <a:latin typeface="Calibri" panose="020F0502020204030204"/>
                        </a:defRPr>
                      </a:lvl9pPr>
                    </a:lstStyle>
                    <a:p>
                      <a:pPr algn="l"/>
                      <a:r>
                        <a:rPr kumimoji="1" lang="en-US" altLang="zh-CN" sz="1600" b="1" kern="1200" dirty="0">
                          <a:solidFill>
                            <a:schemeClr val="tx1"/>
                          </a:solidFill>
                          <a:latin typeface="Verdana" panose="020B0604030504040204" pitchFamily="34" charset="0"/>
                          <a:ea typeface="Verdana" panose="020B0604030504040204" pitchFamily="34" charset="0"/>
                          <a:cs typeface="+mn-cs"/>
                        </a:rPr>
                        <a:t>Chan_Zhu@honda.com.cn</a:t>
                      </a:r>
                    </a:p>
                  </a:txBody>
                  <a:tcPr anchor="ctr">
                    <a:lnL w="12700"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7864356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cfcad557-dcdd-4b15-9cbf-974b145e4a5f}"/>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05ff7a05-039a-45db-8e12-d8b74111246a}"/>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TABLE_ENDDRAG_ORIGIN_RECT" val="865*335"/>
  <p:tag name="TABLE_ENDDRAG_RECT" val="29*187*865*335"/>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7d8943d6-6a0a-49c9-8ef3-dc5641a0cc4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4123</TotalTime>
  <Words>2662</Words>
  <Application>Microsoft Office PowerPoint</Application>
  <PresentationFormat>宽屏</PresentationFormat>
  <Paragraphs>447</Paragraphs>
  <Slides>27</Slides>
  <Notes>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27</vt:i4>
      </vt:variant>
    </vt:vector>
  </HeadingPairs>
  <TitlesOfParts>
    <vt:vector size="38" baseType="lpstr">
      <vt:lpstr>Meiryo UI</vt:lpstr>
      <vt:lpstr>游ゴシック</vt:lpstr>
      <vt:lpstr>游ゴシック Light</vt:lpstr>
      <vt:lpstr>黑体</vt:lpstr>
      <vt:lpstr>Microsoft YaHei</vt:lpstr>
      <vt:lpstr>Microsoft YaHei</vt:lpstr>
      <vt:lpstr>Arial</vt:lpstr>
      <vt:lpstr>Calibri</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Huan Liang (梁 欢)</dc:creator>
  <cp:lastModifiedBy>Yanjun Chao (晁 艳军)</cp:lastModifiedBy>
  <cp:revision>197</cp:revision>
  <cp:lastPrinted>2020-09-03T11:22:15Z</cp:lastPrinted>
  <dcterms:created xsi:type="dcterms:W3CDTF">2020-08-31T01:20:48Z</dcterms:created>
  <dcterms:modified xsi:type="dcterms:W3CDTF">2026-09-21T02:46:16Z</dcterms:modified>
</cp:coreProperties>
</file>